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4"/>
    <p:sldMasterId id="214748367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Lst>
  <p:sldSz cy="5143500" cx="9144000"/>
  <p:notesSz cx="6858000" cy="9144000"/>
  <p:embeddedFontLst>
    <p:embeddedFont>
      <p:font typeface="Montserrat SemiBold"/>
      <p:regular r:id="rId36"/>
      <p:bold r:id="rId37"/>
      <p:italic r:id="rId38"/>
      <p:boldItalic r:id="rId39"/>
    </p:embeddedFont>
    <p:embeddedFont>
      <p:font typeface="Roboto"/>
      <p:regular r:id="rId40"/>
      <p:bold r:id="rId41"/>
      <p:italic r:id="rId42"/>
      <p:boldItalic r:id="rId43"/>
    </p:embeddedFont>
    <p:embeddedFont>
      <p:font typeface="Roboto Medium"/>
      <p:regular r:id="rId44"/>
      <p:bold r:id="rId45"/>
      <p:italic r:id="rId46"/>
      <p:boldItalic r:id="rId47"/>
    </p:embeddedFont>
    <p:embeddedFont>
      <p:font typeface="Montserrat"/>
      <p:regular r:id="rId48"/>
      <p:bold r:id="rId49"/>
      <p:italic r:id="rId50"/>
      <p:boldItalic r:id="rId51"/>
    </p:embeddedFont>
    <p:embeddedFont>
      <p:font typeface="Montserrat Medium"/>
      <p:regular r:id="rId52"/>
      <p:bold r:id="rId53"/>
      <p:italic r:id="rId54"/>
      <p:boldItalic r:id="rId55"/>
    </p:embeddedFont>
    <p:embeddedFont>
      <p:font typeface="Manrope"/>
      <p:regular r:id="rId56"/>
      <p:bold r:id="rId57"/>
    </p:embeddedFont>
    <p:embeddedFont>
      <p:font typeface="Didact Gothic"/>
      <p:regular r:id="rId58"/>
    </p:embeddedFont>
    <p:embeddedFont>
      <p:font typeface="Manrope Medium"/>
      <p:regular r:id="rId59"/>
      <p:bold r:id="rId60"/>
    </p:embeddedFont>
    <p:embeddedFont>
      <p:font typeface="Montserrat ExtraBold"/>
      <p:bold r:id="rId61"/>
      <p:boldItalic r:id="rId62"/>
    </p:embeddedFont>
    <p:embeddedFont>
      <p:font typeface="DM Sans"/>
      <p:bold r:id="rId63"/>
      <p:boldItalic r:id="rId64"/>
    </p:embeddedFont>
    <p:embeddedFont>
      <p:font typeface="Open Sans"/>
      <p:regular r:id="rId65"/>
      <p:bold r:id="rId66"/>
      <p:italic r:id="rId67"/>
      <p:boldItalic r:id="rId6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regular.fntdata"/><Relationship Id="rId42" Type="http://schemas.openxmlformats.org/officeDocument/2006/relationships/font" Target="fonts/Roboto-italic.fntdata"/><Relationship Id="rId41" Type="http://schemas.openxmlformats.org/officeDocument/2006/relationships/font" Target="fonts/Roboto-bold.fntdata"/><Relationship Id="rId44" Type="http://schemas.openxmlformats.org/officeDocument/2006/relationships/font" Target="fonts/RobotoMedium-regular.fntdata"/><Relationship Id="rId43" Type="http://schemas.openxmlformats.org/officeDocument/2006/relationships/font" Target="fonts/Roboto-boldItalic.fntdata"/><Relationship Id="rId46" Type="http://schemas.openxmlformats.org/officeDocument/2006/relationships/font" Target="fonts/RobotoMedium-italic.fntdata"/><Relationship Id="rId45" Type="http://schemas.openxmlformats.org/officeDocument/2006/relationships/font" Target="fonts/RobotoMedium-bold.fntdata"/><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font" Target="fonts/Montserrat-regular.fntdata"/><Relationship Id="rId47" Type="http://schemas.openxmlformats.org/officeDocument/2006/relationships/font" Target="fonts/RobotoMedium-boldItalic.fntdata"/><Relationship Id="rId49" Type="http://schemas.openxmlformats.org/officeDocument/2006/relationships/font" Target="fonts/Montserrat-bold.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font" Target="fonts/MontserratSemiBold-bold.fntdata"/><Relationship Id="rId36" Type="http://schemas.openxmlformats.org/officeDocument/2006/relationships/font" Target="fonts/MontserratSemiBold-regular.fntdata"/><Relationship Id="rId39" Type="http://schemas.openxmlformats.org/officeDocument/2006/relationships/font" Target="fonts/MontserratSemiBold-boldItalic.fntdata"/><Relationship Id="rId38" Type="http://schemas.openxmlformats.org/officeDocument/2006/relationships/font" Target="fonts/MontserratSemiBold-italic.fntdata"/><Relationship Id="rId62" Type="http://schemas.openxmlformats.org/officeDocument/2006/relationships/font" Target="fonts/MontserratExtraBold-boldItalic.fntdata"/><Relationship Id="rId61" Type="http://schemas.openxmlformats.org/officeDocument/2006/relationships/font" Target="fonts/MontserratExtraBold-bold.fntdata"/><Relationship Id="rId20" Type="http://schemas.openxmlformats.org/officeDocument/2006/relationships/slide" Target="slides/slide14.xml"/><Relationship Id="rId64" Type="http://schemas.openxmlformats.org/officeDocument/2006/relationships/font" Target="fonts/DMSans-boldItalic.fntdata"/><Relationship Id="rId63" Type="http://schemas.openxmlformats.org/officeDocument/2006/relationships/font" Target="fonts/DMSans-bold.fntdata"/><Relationship Id="rId22" Type="http://schemas.openxmlformats.org/officeDocument/2006/relationships/slide" Target="slides/slide16.xml"/><Relationship Id="rId66" Type="http://schemas.openxmlformats.org/officeDocument/2006/relationships/font" Target="fonts/OpenSans-bold.fntdata"/><Relationship Id="rId21" Type="http://schemas.openxmlformats.org/officeDocument/2006/relationships/slide" Target="slides/slide15.xml"/><Relationship Id="rId65" Type="http://schemas.openxmlformats.org/officeDocument/2006/relationships/font" Target="fonts/OpenSans-regular.fntdata"/><Relationship Id="rId24" Type="http://schemas.openxmlformats.org/officeDocument/2006/relationships/slide" Target="slides/slide18.xml"/><Relationship Id="rId68" Type="http://schemas.openxmlformats.org/officeDocument/2006/relationships/font" Target="fonts/OpenSans-boldItalic.fntdata"/><Relationship Id="rId23" Type="http://schemas.openxmlformats.org/officeDocument/2006/relationships/slide" Target="slides/slide17.xml"/><Relationship Id="rId67" Type="http://schemas.openxmlformats.org/officeDocument/2006/relationships/font" Target="fonts/OpenSans-italic.fntdata"/><Relationship Id="rId60" Type="http://schemas.openxmlformats.org/officeDocument/2006/relationships/font" Target="fonts/ManropeMedium-bold.fntdata"/><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Montserrat-boldItalic.fntdata"/><Relationship Id="rId50" Type="http://schemas.openxmlformats.org/officeDocument/2006/relationships/font" Target="fonts/Montserrat-italic.fntdata"/><Relationship Id="rId53" Type="http://schemas.openxmlformats.org/officeDocument/2006/relationships/font" Target="fonts/MontserratMedium-bold.fntdata"/><Relationship Id="rId52" Type="http://schemas.openxmlformats.org/officeDocument/2006/relationships/font" Target="fonts/MontserratMedium-regular.fntdata"/><Relationship Id="rId11" Type="http://schemas.openxmlformats.org/officeDocument/2006/relationships/slide" Target="slides/slide5.xml"/><Relationship Id="rId55" Type="http://schemas.openxmlformats.org/officeDocument/2006/relationships/font" Target="fonts/MontserratMedium-boldItalic.fntdata"/><Relationship Id="rId10" Type="http://schemas.openxmlformats.org/officeDocument/2006/relationships/slide" Target="slides/slide4.xml"/><Relationship Id="rId54" Type="http://schemas.openxmlformats.org/officeDocument/2006/relationships/font" Target="fonts/MontserratMedium-italic.fntdata"/><Relationship Id="rId13" Type="http://schemas.openxmlformats.org/officeDocument/2006/relationships/slide" Target="slides/slide7.xml"/><Relationship Id="rId57" Type="http://schemas.openxmlformats.org/officeDocument/2006/relationships/font" Target="fonts/Manrope-bold.fntdata"/><Relationship Id="rId12" Type="http://schemas.openxmlformats.org/officeDocument/2006/relationships/slide" Target="slides/slide6.xml"/><Relationship Id="rId56" Type="http://schemas.openxmlformats.org/officeDocument/2006/relationships/font" Target="fonts/Manrope-regular.fntdata"/><Relationship Id="rId15" Type="http://schemas.openxmlformats.org/officeDocument/2006/relationships/slide" Target="slides/slide9.xml"/><Relationship Id="rId59" Type="http://schemas.openxmlformats.org/officeDocument/2006/relationships/font" Target="fonts/ManropeMedium-regular.fntdata"/><Relationship Id="rId14" Type="http://schemas.openxmlformats.org/officeDocument/2006/relationships/slide" Target="slides/slide8.xml"/><Relationship Id="rId58" Type="http://schemas.openxmlformats.org/officeDocument/2006/relationships/font" Target="fonts/DidactGothic-regular.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3.ftcdn.net/jpg/06/74/65/10/360_F_674651033_kzwJq4DyQexuWtffdZAFdBtSyBKjzsEg.jpg" TargetMode="Externa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news.stv.tv/scotland/nspcc-warns-of-more-than-100-monthly-online-sex-crimes-against-children-amid-online-safety-bill-delays" TargetMode="Externa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safechild.org/understanding-grooming/" TargetMode="Externa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crypted-tbn0.gstatic.com/images?q=tbn:ANd9GcQJiHBs2eMAPYnTfDI2WlIU3rojU7NN2hQ7dfg6SuEnXJNZghLSSxd6ys2ndKWwTojY4v4&amp;usqp=CAU" TargetMode="Externa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2c7b19caab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Courtney</a:t>
            </a:r>
            <a:endParaRPr b="1"/>
          </a:p>
        </p:txBody>
      </p:sp>
      <p:sp>
        <p:nvSpPr>
          <p:cNvPr id="127" name="Google Shape;127;g2c7b19caabe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2c7b19caabe_0_4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Raymond + Julian</a:t>
            </a:r>
            <a:endParaRPr b="1"/>
          </a:p>
          <a:p>
            <a:pPr indent="0" lvl="0" marL="0" rtl="0" algn="l">
              <a:spcBef>
                <a:spcPts val="0"/>
              </a:spcBef>
              <a:spcAft>
                <a:spcPts val="0"/>
              </a:spcAft>
              <a:buNone/>
            </a:pPr>
            <a:r>
              <a:rPr b="1" lang="en"/>
              <a:t>Image reference: Canva</a:t>
            </a:r>
            <a:endParaRPr b="1"/>
          </a:p>
        </p:txBody>
      </p:sp>
      <p:sp>
        <p:nvSpPr>
          <p:cNvPr id="288" name="Google Shape;288;g2c7b19caabe_0_46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2c9f2ad50ed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Raymond</a:t>
            </a:r>
            <a:endParaRPr b="1"/>
          </a:p>
        </p:txBody>
      </p:sp>
      <p:sp>
        <p:nvSpPr>
          <p:cNvPr id="297" name="Google Shape;297;g2c9f2ad50ed_0_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2c7b19caabe_0_5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Karsyn</a:t>
            </a:r>
            <a:endParaRPr b="1"/>
          </a:p>
          <a:p>
            <a:pPr indent="0" lvl="0" marL="0" rtl="0" algn="l">
              <a:spcBef>
                <a:spcPts val="0"/>
              </a:spcBef>
              <a:spcAft>
                <a:spcPts val="0"/>
              </a:spcAft>
              <a:buNone/>
            </a:pPr>
            <a:r>
              <a:rPr b="1" lang="en"/>
              <a:t>Image reference: </a:t>
            </a:r>
            <a:r>
              <a:rPr lang="en" u="sng">
                <a:solidFill>
                  <a:schemeClr val="hlink"/>
                </a:solidFill>
                <a:hlinkClick r:id="rId2"/>
              </a:rPr>
              <a:t>https://t3.ftcdn.net/jpg/06/74/65/10/360_F_674651033_kzwJq4DyQexuWtffdZAFdBtSyBKjzsEg.jpg</a:t>
            </a:r>
            <a:endParaRPr b="1"/>
          </a:p>
        </p:txBody>
      </p:sp>
      <p:sp>
        <p:nvSpPr>
          <p:cNvPr id="307" name="Google Shape;307;g2c7b19caabe_0_54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2c7b19caabe_0_5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Karsyn</a:t>
            </a:r>
            <a:endParaRPr b="1"/>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sz="1200">
                <a:solidFill>
                  <a:srgbClr val="0D0D0D"/>
                </a:solidFill>
                <a:highlight>
                  <a:srgbClr val="FFFFFF"/>
                </a:highlight>
                <a:latin typeface="Roboto"/>
                <a:ea typeface="Roboto"/>
                <a:cs typeface="Roboto"/>
                <a:sym typeface="Roboto"/>
              </a:rPr>
              <a:t>We use two datasets crucial for analyzing sexual predators and identifying high-risk text: PAN12 from 2012 and the PJZC dataset from 2013 &amp; 2014. Together these provide a comprehensive view of predatory text patterns, encompassing IRC logs, Omegle data, and Perverted Justice records from different time periods.</a:t>
            </a:r>
            <a:endParaRPr>
              <a:solidFill>
                <a:schemeClr val="dk1"/>
              </a:solidFill>
            </a:endParaRPr>
          </a:p>
        </p:txBody>
      </p:sp>
      <p:sp>
        <p:nvSpPr>
          <p:cNvPr id="318" name="Google Shape;318;g2c7b19caabe_0_55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2c7b19caabe_0_5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Karsyn</a:t>
            </a:r>
            <a:endParaRPr b="1"/>
          </a:p>
          <a:p>
            <a:pPr indent="0" lvl="0" marL="0" rtl="0" algn="l">
              <a:spcBef>
                <a:spcPts val="0"/>
              </a:spcBef>
              <a:spcAft>
                <a:spcPts val="0"/>
              </a:spcAft>
              <a:buNone/>
            </a:pPr>
            <a:r>
              <a:t/>
            </a:r>
            <a:endParaRPr b="1"/>
          </a:p>
          <a:p>
            <a:pPr indent="0" lvl="0" marL="0" rtl="0" algn="l">
              <a:spcBef>
                <a:spcPts val="0"/>
              </a:spcBef>
              <a:spcAft>
                <a:spcPts val="0"/>
              </a:spcAft>
              <a:buNone/>
            </a:pPr>
            <a:r>
              <a:rPr lang="en"/>
              <a:t>In our data, we have two </a:t>
            </a:r>
            <a:r>
              <a:rPr lang="en"/>
              <a:t>different</a:t>
            </a:r>
            <a:r>
              <a:rPr lang="en"/>
              <a:t> types of </a:t>
            </a:r>
            <a:r>
              <a:rPr lang="en"/>
              <a:t>conversions</a:t>
            </a:r>
            <a:r>
              <a:rPr lang="en"/>
              <a:t> flagged. Predator and non-predator. As you can see above, there is some important content highlighted in red in the predator conversation. Those statements are very crucial, as our model detects this language as malicious predator language.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Complex patterns exist in the data, next leon is going to be discussing how we identify them. </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solidFill>
                  <a:schemeClr val="dk1"/>
                </a:solidFill>
              </a:rPr>
              <a:t> Now i’ll be handing it off to leon to talk about technical approaches.</a:t>
            </a:r>
            <a:endParaRPr/>
          </a:p>
        </p:txBody>
      </p:sp>
      <p:sp>
        <p:nvSpPr>
          <p:cNvPr id="343" name="Google Shape;343;g2c7b19caabe_0_57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2c7b19caabe_0_5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Leon</a:t>
            </a:r>
            <a:endParaRPr b="1"/>
          </a:p>
          <a:p>
            <a:pPr indent="0" lvl="0" marL="0" rtl="0" algn="l">
              <a:spcBef>
                <a:spcPts val="0"/>
              </a:spcBef>
              <a:spcAft>
                <a:spcPts val="0"/>
              </a:spcAft>
              <a:buNone/>
            </a:pPr>
            <a:r>
              <a:rPr b="1" lang="en"/>
              <a:t>Image source: </a:t>
            </a:r>
            <a:r>
              <a:rPr lang="en" u="sng">
                <a:solidFill>
                  <a:schemeClr val="hlink"/>
                </a:solidFill>
                <a:hlinkClick r:id="rId2"/>
              </a:rPr>
              <a:t>https://news.stv.tv/scotland/nspcc-warns-of-more-than-100-monthly-online-sex-crimes-against-children-amid-online-safety-bill-delays</a:t>
            </a:r>
            <a:endParaRPr b="1"/>
          </a:p>
        </p:txBody>
      </p:sp>
      <p:sp>
        <p:nvSpPr>
          <p:cNvPr id="356" name="Google Shape;356;g2c7b19caabe_0_59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26d9b305d8e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Leon</a:t>
            </a:r>
            <a:endParaRPr b="1"/>
          </a:p>
        </p:txBody>
      </p:sp>
      <p:sp>
        <p:nvSpPr>
          <p:cNvPr id="367" name="Google Shape;367;g26d9b305d8e_0_14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g26d9b305d8e_0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Leon</a:t>
            </a:r>
            <a:endParaRPr b="1"/>
          </a:p>
        </p:txBody>
      </p:sp>
      <p:sp>
        <p:nvSpPr>
          <p:cNvPr id="417" name="Google Shape;417;g26d9b305d8e_0_19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g2c7b19caabe_0_6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Leon</a:t>
            </a:r>
            <a:endParaRPr b="1"/>
          </a:p>
        </p:txBody>
      </p:sp>
      <p:sp>
        <p:nvSpPr>
          <p:cNvPr id="455" name="Google Shape;455;g2c7b19caabe_0_62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 name="Shape 581"/>
        <p:cNvGrpSpPr/>
        <p:nvPr/>
      </p:nvGrpSpPr>
      <p:grpSpPr>
        <a:xfrm>
          <a:off x="0" y="0"/>
          <a:ext cx="0" cy="0"/>
          <a:chOff x="0" y="0"/>
          <a:chExt cx="0" cy="0"/>
        </a:xfrm>
      </p:grpSpPr>
      <p:sp>
        <p:nvSpPr>
          <p:cNvPr id="582" name="Google Shape;582;g2c7b19caabe_0_6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Sunny</a:t>
            </a:r>
            <a:endParaRPr b="1"/>
          </a:p>
          <a:p>
            <a:pPr indent="0" lvl="0" marL="0" rtl="0" algn="l">
              <a:spcBef>
                <a:spcPts val="0"/>
              </a:spcBef>
              <a:spcAft>
                <a:spcPts val="0"/>
              </a:spcAft>
              <a:buNone/>
            </a:pPr>
            <a:r>
              <a:t/>
            </a:r>
            <a:endParaRPr/>
          </a:p>
          <a:p>
            <a:pPr indent="0" lvl="0" marL="0" rtl="0" algn="l">
              <a:spcBef>
                <a:spcPts val="0"/>
              </a:spcBef>
              <a:spcAft>
                <a:spcPts val="0"/>
              </a:spcAft>
              <a:buNone/>
            </a:pPr>
            <a:r>
              <a:rPr lang="en"/>
              <a:t>Source: </a:t>
            </a:r>
            <a:r>
              <a:rPr lang="en" u="sng">
                <a:solidFill>
                  <a:schemeClr val="hlink"/>
                </a:solidFill>
                <a:hlinkClick r:id="rId2"/>
              </a:rPr>
              <a:t>https://safechild.org/understanding-grooming/</a:t>
            </a:r>
            <a:endParaRPr/>
          </a:p>
          <a:p>
            <a:pPr indent="0" lvl="0" marL="0" rtl="0" algn="l">
              <a:spcBef>
                <a:spcPts val="0"/>
              </a:spcBef>
              <a:spcAft>
                <a:spcPts val="0"/>
              </a:spcAft>
              <a:buNone/>
            </a:pPr>
            <a:r>
              <a:t/>
            </a:r>
            <a:endParaRPr/>
          </a:p>
          <a:p>
            <a:pPr indent="0" lvl="0" marL="0" rtl="0" algn="l">
              <a:lnSpc>
                <a:spcPct val="162500"/>
              </a:lnSpc>
              <a:spcBef>
                <a:spcPts val="0"/>
              </a:spcBef>
              <a:spcAft>
                <a:spcPts val="0"/>
              </a:spcAft>
              <a:buNone/>
            </a:pPr>
            <a:r>
              <a:rPr b="1" lang="en" sz="1000">
                <a:solidFill>
                  <a:srgbClr val="262626"/>
                </a:solidFill>
                <a:latin typeface="Open Sans"/>
                <a:ea typeface="Open Sans"/>
                <a:cs typeface="Open Sans"/>
                <a:sym typeface="Open Sans"/>
              </a:rPr>
              <a:t>Identifying and targeting the victim. </a:t>
            </a:r>
            <a:r>
              <a:rPr lang="en" sz="1000">
                <a:solidFill>
                  <a:srgbClr val="262626"/>
                </a:solidFill>
                <a:latin typeface="Open Sans"/>
                <a:ea typeface="Open Sans"/>
                <a:cs typeface="Open Sans"/>
                <a:sym typeface="Open Sans"/>
              </a:rPr>
              <a:t>Any child or teen may be a potential victim. Some predators may be attracted to children and youth with certain characteristics or may target youth with certain co-existing factors—such as vulnerable parents—to facilitate the crime.</a:t>
            </a:r>
            <a:endParaRPr sz="1000">
              <a:solidFill>
                <a:srgbClr val="262626"/>
              </a:solidFill>
              <a:latin typeface="Open Sans"/>
              <a:ea typeface="Open Sans"/>
              <a:cs typeface="Open Sans"/>
              <a:sym typeface="Open Sans"/>
            </a:endParaRPr>
          </a:p>
          <a:p>
            <a:pPr indent="0" lvl="0" marL="0" rtl="0" algn="l">
              <a:lnSpc>
                <a:spcPct val="162500"/>
              </a:lnSpc>
              <a:spcBef>
                <a:spcPts val="0"/>
              </a:spcBef>
              <a:spcAft>
                <a:spcPts val="0"/>
              </a:spcAft>
              <a:buNone/>
            </a:pPr>
            <a:r>
              <a:t/>
            </a:r>
            <a:endParaRPr sz="1000">
              <a:solidFill>
                <a:srgbClr val="262626"/>
              </a:solidFill>
              <a:latin typeface="Open Sans"/>
              <a:ea typeface="Open Sans"/>
              <a:cs typeface="Open Sans"/>
              <a:sym typeface="Open Sans"/>
            </a:endParaRPr>
          </a:p>
          <a:p>
            <a:pPr indent="0" lvl="0" marL="0" rtl="0" algn="l">
              <a:lnSpc>
                <a:spcPct val="162500"/>
              </a:lnSpc>
              <a:spcBef>
                <a:spcPts val="0"/>
              </a:spcBef>
              <a:spcAft>
                <a:spcPts val="0"/>
              </a:spcAft>
              <a:buNone/>
            </a:pPr>
            <a:r>
              <a:rPr b="1" lang="en" sz="1000">
                <a:solidFill>
                  <a:srgbClr val="262626"/>
                </a:solidFill>
                <a:latin typeface="Open Sans"/>
                <a:ea typeface="Open Sans"/>
                <a:cs typeface="Open Sans"/>
                <a:sym typeface="Open Sans"/>
              </a:rPr>
              <a:t>Gaining trust and access. </a:t>
            </a:r>
            <a:r>
              <a:rPr lang="en" sz="1000">
                <a:solidFill>
                  <a:srgbClr val="262626"/>
                </a:solidFill>
                <a:latin typeface="Open Sans"/>
                <a:ea typeface="Open Sans"/>
                <a:cs typeface="Open Sans"/>
                <a:sym typeface="Open Sans"/>
              </a:rPr>
              <a:t>The perpetrator may observe the child and assesses his/her vulnerabilities to learn how best to approach and interact with the child. Perpetrators may offer the victims special attention, understanding and a sympathetic ear, and then engage the child in ways that eventually gain their friendship and trust (they may play games with victims or give them rides, provide them with gifts and/or special treats).</a:t>
            </a:r>
            <a:endParaRPr sz="1000">
              <a:solidFill>
                <a:srgbClr val="262626"/>
              </a:solidFill>
              <a:latin typeface="Open Sans"/>
              <a:ea typeface="Open Sans"/>
              <a:cs typeface="Open Sans"/>
              <a:sym typeface="Open Sans"/>
            </a:endParaRPr>
          </a:p>
          <a:p>
            <a:pPr indent="0" lvl="0" marL="0" rtl="0" algn="l">
              <a:lnSpc>
                <a:spcPct val="162500"/>
              </a:lnSpc>
              <a:spcBef>
                <a:spcPts val="0"/>
              </a:spcBef>
              <a:spcAft>
                <a:spcPts val="0"/>
              </a:spcAft>
              <a:buNone/>
            </a:pPr>
            <a:r>
              <a:t/>
            </a:r>
            <a:endParaRPr sz="1000">
              <a:solidFill>
                <a:srgbClr val="262626"/>
              </a:solidFill>
              <a:latin typeface="Open Sans"/>
              <a:ea typeface="Open Sans"/>
              <a:cs typeface="Open Sans"/>
              <a:sym typeface="Open Sans"/>
            </a:endParaRPr>
          </a:p>
          <a:p>
            <a:pPr indent="0" lvl="0" marL="0" rtl="0" algn="l">
              <a:lnSpc>
                <a:spcPct val="162500"/>
              </a:lnSpc>
              <a:spcBef>
                <a:spcPts val="0"/>
              </a:spcBef>
              <a:spcAft>
                <a:spcPts val="0"/>
              </a:spcAft>
              <a:buNone/>
            </a:pPr>
            <a:r>
              <a:rPr b="1" lang="en" sz="1000">
                <a:solidFill>
                  <a:srgbClr val="262626"/>
                </a:solidFill>
                <a:latin typeface="Open Sans"/>
                <a:ea typeface="Open Sans"/>
                <a:cs typeface="Open Sans"/>
                <a:sym typeface="Open Sans"/>
              </a:rPr>
              <a:t>Playing a role in the child’s life.</a:t>
            </a:r>
            <a:r>
              <a:rPr lang="en" sz="1000">
                <a:solidFill>
                  <a:srgbClr val="262626"/>
                </a:solidFill>
                <a:latin typeface="Open Sans"/>
                <a:ea typeface="Open Sans"/>
                <a:cs typeface="Open Sans"/>
                <a:sym typeface="Open Sans"/>
              </a:rPr>
              <a:t> The perpetrator may manipulate the relationship so that it appears he or she is the only one who fully understands the child or meets the child’s needs in a particular way. A perpetrator may also exploit a youth’s empathy and convince the young person that s/he is the only one who understands the perpetrator and reinforce that the perpetrator “needs” the child or youth.</a:t>
            </a:r>
            <a:endParaRPr sz="1000">
              <a:solidFill>
                <a:srgbClr val="262626"/>
              </a:solidFill>
              <a:latin typeface="Open Sans"/>
              <a:ea typeface="Open Sans"/>
              <a:cs typeface="Open Sans"/>
              <a:sym typeface="Open Sans"/>
            </a:endParaRPr>
          </a:p>
          <a:p>
            <a:pPr indent="0" lvl="0" marL="0" rtl="0" algn="l">
              <a:lnSpc>
                <a:spcPct val="162500"/>
              </a:lnSpc>
              <a:spcBef>
                <a:spcPts val="0"/>
              </a:spcBef>
              <a:spcAft>
                <a:spcPts val="0"/>
              </a:spcAft>
              <a:buNone/>
            </a:pPr>
            <a:r>
              <a:t/>
            </a:r>
            <a:endParaRPr b="1" sz="1000">
              <a:solidFill>
                <a:srgbClr val="262626"/>
              </a:solidFill>
              <a:latin typeface="Open Sans"/>
              <a:ea typeface="Open Sans"/>
              <a:cs typeface="Open Sans"/>
              <a:sym typeface="Open Sans"/>
            </a:endParaRPr>
          </a:p>
          <a:p>
            <a:pPr indent="0" lvl="0" marL="0" rtl="0" algn="l">
              <a:lnSpc>
                <a:spcPct val="162500"/>
              </a:lnSpc>
              <a:spcBef>
                <a:spcPts val="0"/>
              </a:spcBef>
              <a:spcAft>
                <a:spcPts val="0"/>
              </a:spcAft>
              <a:buNone/>
            </a:pPr>
            <a:r>
              <a:rPr b="1" lang="en" sz="1000">
                <a:solidFill>
                  <a:srgbClr val="262626"/>
                </a:solidFill>
                <a:latin typeface="Open Sans"/>
                <a:ea typeface="Open Sans"/>
                <a:cs typeface="Open Sans"/>
                <a:sym typeface="Open Sans"/>
              </a:rPr>
              <a:t>Isolating the child.</a:t>
            </a:r>
            <a:r>
              <a:rPr lang="en" sz="1000">
                <a:solidFill>
                  <a:srgbClr val="262626"/>
                </a:solidFill>
                <a:latin typeface="Open Sans"/>
                <a:ea typeface="Open Sans"/>
                <a:cs typeface="Open Sans"/>
                <a:sym typeface="Open Sans"/>
              </a:rPr>
              <a:t> Offering the child rides and/or taking the child out of his or her surroundings is one way that the perpetrator may separate the child from others and gain access to the child alone, so that others cannot witness the abuse. (Note that in other instances, perpetrators have been successful in molesting victims without detection while other adults were in the room.)</a:t>
            </a:r>
            <a:endParaRPr sz="1000">
              <a:solidFill>
                <a:srgbClr val="262626"/>
              </a:solidFill>
              <a:latin typeface="Open Sans"/>
              <a:ea typeface="Open Sans"/>
              <a:cs typeface="Open Sans"/>
              <a:sym typeface="Open Sans"/>
            </a:endParaRPr>
          </a:p>
          <a:p>
            <a:pPr indent="0" lvl="0" marL="0" rtl="0" algn="l">
              <a:lnSpc>
                <a:spcPct val="162500"/>
              </a:lnSpc>
              <a:spcBef>
                <a:spcPts val="0"/>
              </a:spcBef>
              <a:spcAft>
                <a:spcPts val="0"/>
              </a:spcAft>
              <a:buNone/>
            </a:pPr>
            <a:r>
              <a:t/>
            </a:r>
            <a:endParaRPr sz="1000">
              <a:solidFill>
                <a:srgbClr val="262626"/>
              </a:solidFill>
              <a:latin typeface="Open Sans"/>
              <a:ea typeface="Open Sans"/>
              <a:cs typeface="Open Sans"/>
              <a:sym typeface="Open Sans"/>
            </a:endParaRPr>
          </a:p>
          <a:p>
            <a:pPr indent="0" lvl="0" marL="0" rtl="0" algn="l">
              <a:lnSpc>
                <a:spcPct val="162500"/>
              </a:lnSpc>
              <a:spcBef>
                <a:spcPts val="0"/>
              </a:spcBef>
              <a:spcAft>
                <a:spcPts val="0"/>
              </a:spcAft>
              <a:buNone/>
            </a:pPr>
            <a:r>
              <a:rPr b="1" lang="en" sz="1000">
                <a:solidFill>
                  <a:srgbClr val="262626"/>
                </a:solidFill>
                <a:latin typeface="Open Sans"/>
                <a:ea typeface="Open Sans"/>
                <a:cs typeface="Open Sans"/>
                <a:sym typeface="Open Sans"/>
              </a:rPr>
              <a:t>Creating secrecy around the relationship.</a:t>
            </a:r>
            <a:r>
              <a:rPr lang="en" sz="1000">
                <a:solidFill>
                  <a:srgbClr val="262626"/>
                </a:solidFill>
                <a:latin typeface="Open Sans"/>
                <a:ea typeface="Open Sans"/>
                <a:cs typeface="Open Sans"/>
                <a:sym typeface="Open Sans"/>
              </a:rPr>
              <a:t> The perpetrator may reinforce the special connection with the victim when they are alone or through private communication with the victim (such as letters emails, or text messages), and strengthen it with admonitions against telling anyone, lest others be unhappy about it. The perpetrator may threaten the victim with disclosure, suicide, physical harm to the child or loved ones, or other traumas if he or she tells.</a:t>
            </a:r>
            <a:endParaRPr sz="1000">
              <a:solidFill>
                <a:srgbClr val="262626"/>
              </a:solidFill>
              <a:latin typeface="Open Sans"/>
              <a:ea typeface="Open Sans"/>
              <a:cs typeface="Open Sans"/>
              <a:sym typeface="Open Sans"/>
            </a:endParaRPr>
          </a:p>
          <a:p>
            <a:pPr indent="0" lvl="0" marL="0" rtl="0" algn="l">
              <a:lnSpc>
                <a:spcPct val="162500"/>
              </a:lnSpc>
              <a:spcBef>
                <a:spcPts val="0"/>
              </a:spcBef>
              <a:spcAft>
                <a:spcPts val="0"/>
              </a:spcAft>
              <a:buNone/>
            </a:pPr>
            <a:r>
              <a:t/>
            </a:r>
            <a:endParaRPr sz="1000">
              <a:solidFill>
                <a:srgbClr val="262626"/>
              </a:solidFill>
              <a:latin typeface="Open Sans"/>
              <a:ea typeface="Open Sans"/>
              <a:cs typeface="Open Sans"/>
              <a:sym typeface="Open Sans"/>
            </a:endParaRPr>
          </a:p>
          <a:p>
            <a:pPr indent="0" lvl="0" marL="0" rtl="0" algn="l">
              <a:lnSpc>
                <a:spcPct val="162500"/>
              </a:lnSpc>
              <a:spcBef>
                <a:spcPts val="0"/>
              </a:spcBef>
              <a:spcAft>
                <a:spcPts val="0"/>
              </a:spcAft>
              <a:buNone/>
            </a:pPr>
            <a:r>
              <a:rPr b="1" lang="en" sz="1000">
                <a:solidFill>
                  <a:srgbClr val="262626"/>
                </a:solidFill>
                <a:latin typeface="Open Sans"/>
                <a:ea typeface="Open Sans"/>
                <a:cs typeface="Open Sans"/>
                <a:sym typeface="Open Sans"/>
              </a:rPr>
              <a:t>Initiating sexual contact.</a:t>
            </a:r>
            <a:r>
              <a:rPr lang="en" sz="1000">
                <a:solidFill>
                  <a:srgbClr val="262626"/>
                </a:solidFill>
                <a:latin typeface="Open Sans"/>
                <a:ea typeface="Open Sans"/>
                <a:cs typeface="Open Sans"/>
                <a:sym typeface="Open Sans"/>
              </a:rPr>
              <a:t> With the power over the child victim established through emotional connection coercion or one of the other tactics, the perpetrator may eventually initiate physical contact with the victim. It may begin with touching that is not overtly sexual (though a predator may find it sexually gratifying) and that may appear to be casual (arm around the shoulder, pat on the knee, etc.). Gradually, the perpetrator may introduce more sexualized touching. By breaking down inhibitions and desensitizing the child, the perpetrator can begin overtly touching the child.</a:t>
            </a:r>
            <a:endParaRPr sz="1000">
              <a:solidFill>
                <a:srgbClr val="262626"/>
              </a:solidFill>
              <a:latin typeface="Open Sans"/>
              <a:ea typeface="Open Sans"/>
              <a:cs typeface="Open Sans"/>
              <a:sym typeface="Open Sans"/>
            </a:endParaRPr>
          </a:p>
          <a:p>
            <a:pPr indent="0" lvl="0" marL="0" rtl="0" algn="l">
              <a:lnSpc>
                <a:spcPct val="162500"/>
              </a:lnSpc>
              <a:spcBef>
                <a:spcPts val="0"/>
              </a:spcBef>
              <a:spcAft>
                <a:spcPts val="0"/>
              </a:spcAft>
              <a:buNone/>
            </a:pPr>
            <a:r>
              <a:t/>
            </a:r>
            <a:endParaRPr sz="1000">
              <a:solidFill>
                <a:srgbClr val="262626"/>
              </a:solidFill>
              <a:latin typeface="Open Sans"/>
              <a:ea typeface="Open Sans"/>
              <a:cs typeface="Open Sans"/>
              <a:sym typeface="Open Sans"/>
            </a:endParaRPr>
          </a:p>
          <a:p>
            <a:pPr indent="0" lvl="0" marL="0" rtl="0" algn="l">
              <a:lnSpc>
                <a:spcPct val="162500"/>
              </a:lnSpc>
              <a:spcBef>
                <a:spcPts val="0"/>
              </a:spcBef>
              <a:spcAft>
                <a:spcPts val="0"/>
              </a:spcAft>
              <a:buNone/>
            </a:pPr>
            <a:r>
              <a:rPr b="1" lang="en" sz="1000">
                <a:solidFill>
                  <a:srgbClr val="262626"/>
                </a:solidFill>
                <a:latin typeface="Open Sans"/>
                <a:ea typeface="Open Sans"/>
                <a:cs typeface="Open Sans"/>
                <a:sym typeface="Open Sans"/>
              </a:rPr>
              <a:t>Controlling the relationship.</a:t>
            </a:r>
            <a:r>
              <a:rPr lang="en" sz="1000">
                <a:solidFill>
                  <a:srgbClr val="262626"/>
                </a:solidFill>
                <a:latin typeface="Open Sans"/>
                <a:ea typeface="Open Sans"/>
                <a:cs typeface="Open Sans"/>
                <a:sym typeface="Open Sans"/>
              </a:rPr>
              <a:t> Perpetrators rely on the secrecy of the relationship to keep it going, and to ensure that the child will not reveal the abuse. Children are often afraid of disclosing the abuse. They may have been told that they will not be believed, or that something about the child “makes” the abuser do this to them. The child may also feel shame, or fear that they will be blamed. Often, the perpetrator threatens the child to ensure that s/he won’t disclose the abuse.</a:t>
            </a:r>
            <a:endParaRPr sz="1000">
              <a:solidFill>
                <a:srgbClr val="262626"/>
              </a:solidFill>
              <a:latin typeface="Open Sans"/>
              <a:ea typeface="Open Sans"/>
              <a:cs typeface="Open Sans"/>
              <a:sym typeface="Open Sans"/>
            </a:endParaRPr>
          </a:p>
          <a:p>
            <a:pPr indent="0" lvl="0" marL="0" rtl="0" algn="l">
              <a:spcBef>
                <a:spcPts val="0"/>
              </a:spcBef>
              <a:spcAft>
                <a:spcPts val="0"/>
              </a:spcAft>
              <a:buNone/>
            </a:pPr>
            <a:r>
              <a:t/>
            </a:r>
            <a:endParaRPr sz="900"/>
          </a:p>
        </p:txBody>
      </p:sp>
      <p:sp>
        <p:nvSpPr>
          <p:cNvPr id="583" name="Google Shape;583;g2c7b19caabe_0_63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2c7b19caabe_0_3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Courtney - DONT SPEAK</a:t>
            </a:r>
            <a:endParaRPr b="1"/>
          </a:p>
        </p:txBody>
      </p:sp>
      <p:sp>
        <p:nvSpPr>
          <p:cNvPr id="140" name="Google Shape;140;g2c7b19caabe_0_30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1" name="Shape 611"/>
        <p:cNvGrpSpPr/>
        <p:nvPr/>
      </p:nvGrpSpPr>
      <p:grpSpPr>
        <a:xfrm>
          <a:off x="0" y="0"/>
          <a:ext cx="0" cy="0"/>
          <a:chOff x="0" y="0"/>
          <a:chExt cx="0" cy="0"/>
        </a:xfrm>
      </p:grpSpPr>
      <p:sp>
        <p:nvSpPr>
          <p:cNvPr id="612" name="Google Shape;612;g2c9f2ad50ed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Sunny</a:t>
            </a:r>
            <a:endParaRPr b="1"/>
          </a:p>
        </p:txBody>
      </p:sp>
      <p:sp>
        <p:nvSpPr>
          <p:cNvPr id="613" name="Google Shape;613;g2c9f2ad50ed_0_1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1" name="Shape 661"/>
        <p:cNvGrpSpPr/>
        <p:nvPr/>
      </p:nvGrpSpPr>
      <p:grpSpPr>
        <a:xfrm>
          <a:off x="0" y="0"/>
          <a:ext cx="0" cy="0"/>
          <a:chOff x="0" y="0"/>
          <a:chExt cx="0" cy="0"/>
        </a:xfrm>
      </p:grpSpPr>
      <p:sp>
        <p:nvSpPr>
          <p:cNvPr id="662" name="Google Shape;662;g26ce5b6f33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Sunny</a:t>
            </a:r>
            <a:endParaRPr b="1"/>
          </a:p>
        </p:txBody>
      </p:sp>
      <p:sp>
        <p:nvSpPr>
          <p:cNvPr id="663" name="Google Shape;663;g26ce5b6f338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8" name="Shape 708"/>
        <p:cNvGrpSpPr/>
        <p:nvPr/>
      </p:nvGrpSpPr>
      <p:grpSpPr>
        <a:xfrm>
          <a:off x="0" y="0"/>
          <a:ext cx="0" cy="0"/>
          <a:chOff x="0" y="0"/>
          <a:chExt cx="0" cy="0"/>
        </a:xfrm>
      </p:grpSpPr>
      <p:sp>
        <p:nvSpPr>
          <p:cNvPr id="709" name="Google Shape;709;g2c9f2b6f7e7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Sunny</a:t>
            </a:r>
            <a:endParaRPr/>
          </a:p>
        </p:txBody>
      </p:sp>
      <p:sp>
        <p:nvSpPr>
          <p:cNvPr id="710" name="Google Shape;710;g2c9f2b6f7e7_0_5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1" name="Shape 721"/>
        <p:cNvGrpSpPr/>
        <p:nvPr/>
      </p:nvGrpSpPr>
      <p:grpSpPr>
        <a:xfrm>
          <a:off x="0" y="0"/>
          <a:ext cx="0" cy="0"/>
          <a:chOff x="0" y="0"/>
          <a:chExt cx="0" cy="0"/>
        </a:xfrm>
      </p:grpSpPr>
      <p:sp>
        <p:nvSpPr>
          <p:cNvPr id="722" name="Google Shape;722;g26ce5b6f338_0_3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Julian</a:t>
            </a:r>
            <a:endParaRPr/>
          </a:p>
        </p:txBody>
      </p:sp>
      <p:sp>
        <p:nvSpPr>
          <p:cNvPr id="723" name="Google Shape;723;g26ce5b6f338_0_37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4" name="Shape 734"/>
        <p:cNvGrpSpPr/>
        <p:nvPr/>
      </p:nvGrpSpPr>
      <p:grpSpPr>
        <a:xfrm>
          <a:off x="0" y="0"/>
          <a:ext cx="0" cy="0"/>
          <a:chOff x="0" y="0"/>
          <a:chExt cx="0" cy="0"/>
        </a:xfrm>
      </p:grpSpPr>
      <p:sp>
        <p:nvSpPr>
          <p:cNvPr id="735" name="Google Shape;735;g26ce5b6f338_0_4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Julian</a:t>
            </a:r>
            <a:endParaRPr/>
          </a:p>
          <a:p>
            <a:pPr indent="0" lvl="0" marL="0" rtl="0" algn="l">
              <a:spcBef>
                <a:spcPts val="0"/>
              </a:spcBef>
              <a:spcAft>
                <a:spcPts val="0"/>
              </a:spcAft>
              <a:buNone/>
            </a:pPr>
            <a:r>
              <a:rPr lang="en"/>
              <a:t>Wrapping up with our mission we really want to </a:t>
            </a:r>
            <a:r>
              <a:rPr lang="en"/>
              <a:t>stress</a:t>
            </a:r>
            <a:r>
              <a:rPr lang="en"/>
              <a:t> that we are dedicated to revolutionizing online safety by empowering parents to creat sure gaming chat environments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Say we are here to help the </a:t>
            </a:r>
            <a:r>
              <a:rPr lang="en"/>
              <a:t>child grooming problem</a:t>
            </a:r>
            <a:endParaRPr/>
          </a:p>
        </p:txBody>
      </p:sp>
      <p:sp>
        <p:nvSpPr>
          <p:cNvPr id="736" name="Google Shape;736;g26ce5b6f338_0_46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5" name="Shape 745"/>
        <p:cNvGrpSpPr/>
        <p:nvPr/>
      </p:nvGrpSpPr>
      <p:grpSpPr>
        <a:xfrm>
          <a:off x="0" y="0"/>
          <a:ext cx="0" cy="0"/>
          <a:chOff x="0" y="0"/>
          <a:chExt cx="0" cy="0"/>
        </a:xfrm>
      </p:grpSpPr>
      <p:sp>
        <p:nvSpPr>
          <p:cNvPr id="746" name="Google Shape;746;g26d0374924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Julian</a:t>
            </a:r>
            <a:endParaRPr/>
          </a:p>
          <a:p>
            <a:pPr indent="0" lvl="0" marL="0" rtl="0" algn="l">
              <a:spcBef>
                <a:spcPts val="0"/>
              </a:spcBef>
              <a:spcAft>
                <a:spcPts val="0"/>
              </a:spcAft>
              <a:buNone/>
            </a:pPr>
            <a:r>
              <a:t/>
            </a:r>
            <a:endParaRPr/>
          </a:p>
        </p:txBody>
      </p:sp>
      <p:sp>
        <p:nvSpPr>
          <p:cNvPr id="747" name="Google Shape;747;g26d03749242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8" name="Shape 808"/>
        <p:cNvGrpSpPr/>
        <p:nvPr/>
      </p:nvGrpSpPr>
      <p:grpSpPr>
        <a:xfrm>
          <a:off x="0" y="0"/>
          <a:ext cx="0" cy="0"/>
          <a:chOff x="0" y="0"/>
          <a:chExt cx="0" cy="0"/>
        </a:xfrm>
      </p:grpSpPr>
      <p:sp>
        <p:nvSpPr>
          <p:cNvPr id="809" name="Google Shape;809;g26ce5b6f338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Julian</a:t>
            </a:r>
            <a:endParaRPr/>
          </a:p>
        </p:txBody>
      </p:sp>
      <p:sp>
        <p:nvSpPr>
          <p:cNvPr id="810" name="Google Shape;810;g26ce5b6f338_0_11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3" name="Shape 843"/>
        <p:cNvGrpSpPr/>
        <p:nvPr/>
      </p:nvGrpSpPr>
      <p:grpSpPr>
        <a:xfrm>
          <a:off x="0" y="0"/>
          <a:ext cx="0" cy="0"/>
          <a:chOff x="0" y="0"/>
          <a:chExt cx="0" cy="0"/>
        </a:xfrm>
      </p:grpSpPr>
      <p:sp>
        <p:nvSpPr>
          <p:cNvPr id="844" name="Google Shape;844;g2cb64367d09_2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a:p>
        </p:txBody>
      </p:sp>
      <p:sp>
        <p:nvSpPr>
          <p:cNvPr id="845" name="Google Shape;845;g2cb64367d09_2_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4" name="Shape 854"/>
        <p:cNvGrpSpPr/>
        <p:nvPr/>
      </p:nvGrpSpPr>
      <p:grpSpPr>
        <a:xfrm>
          <a:off x="0" y="0"/>
          <a:ext cx="0" cy="0"/>
          <a:chOff x="0" y="0"/>
          <a:chExt cx="0" cy="0"/>
        </a:xfrm>
      </p:grpSpPr>
      <p:sp>
        <p:nvSpPr>
          <p:cNvPr id="855" name="Google Shape;855;g2cb64367d09_2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a:p>
        </p:txBody>
      </p:sp>
      <p:sp>
        <p:nvSpPr>
          <p:cNvPr id="856" name="Google Shape;856;g2cb64367d09_2_1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4" name="Shape 864"/>
        <p:cNvGrpSpPr/>
        <p:nvPr/>
      </p:nvGrpSpPr>
      <p:grpSpPr>
        <a:xfrm>
          <a:off x="0" y="0"/>
          <a:ext cx="0" cy="0"/>
          <a:chOff x="0" y="0"/>
          <a:chExt cx="0" cy="0"/>
        </a:xfrm>
      </p:grpSpPr>
      <p:sp>
        <p:nvSpPr>
          <p:cNvPr id="865" name="Google Shape;865;g2c9220bd595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Raymond + Courtney</a:t>
            </a:r>
            <a:endParaRPr b="1"/>
          </a:p>
          <a:p>
            <a:pPr indent="0" lvl="0" marL="0" rtl="0" algn="l">
              <a:spcBef>
                <a:spcPts val="0"/>
              </a:spcBef>
              <a:spcAft>
                <a:spcPts val="0"/>
              </a:spcAft>
              <a:buNone/>
            </a:pPr>
            <a:r>
              <a:t/>
            </a:r>
            <a:endParaRPr b="1"/>
          </a:p>
          <a:p>
            <a:pPr indent="0" lvl="0" marL="0" rtl="0" algn="l">
              <a:spcBef>
                <a:spcPts val="0"/>
              </a:spcBef>
              <a:spcAft>
                <a:spcPts val="0"/>
              </a:spcAft>
              <a:buNone/>
            </a:pPr>
            <a:r>
              <a:rPr b="1" lang="en"/>
              <a:t>Saying here is X, we are here to show X, and here is what we are </a:t>
            </a:r>
            <a:r>
              <a:rPr b="1" lang="en"/>
              <a:t>mimicking</a:t>
            </a:r>
            <a:r>
              <a:rPr b="1" lang="en"/>
              <a:t> in the real world</a:t>
            </a:r>
            <a:endParaRPr b="1"/>
          </a:p>
        </p:txBody>
      </p:sp>
      <p:sp>
        <p:nvSpPr>
          <p:cNvPr id="866" name="Google Shape;866;g2c9220bd595_0_1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26ce5b6f338_0_3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Courtney - DONT SPEAK</a:t>
            </a:r>
            <a:endParaRPr b="1"/>
          </a:p>
        </p:txBody>
      </p:sp>
      <p:sp>
        <p:nvSpPr>
          <p:cNvPr id="165" name="Google Shape;165;g26ce5b6f338_0_32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2c7b19caabe_0_2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Courtney</a:t>
            </a:r>
            <a:endParaRPr b="1"/>
          </a:p>
        </p:txBody>
      </p:sp>
      <p:sp>
        <p:nvSpPr>
          <p:cNvPr id="206" name="Google Shape;206;g2c7b19caabe_0_21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2c7b19caabe_0_3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Courtney</a:t>
            </a:r>
            <a:endParaRPr b="1"/>
          </a:p>
          <a:p>
            <a:pPr indent="0" lvl="0" marL="0" rtl="0" algn="l">
              <a:spcBef>
                <a:spcPts val="0"/>
              </a:spcBef>
              <a:spcAft>
                <a:spcPts val="0"/>
              </a:spcAft>
              <a:buNone/>
            </a:pPr>
            <a:r>
              <a:rPr b="1" lang="en"/>
              <a:t>Image source: </a:t>
            </a:r>
            <a:r>
              <a:rPr lang="en" u="sng">
                <a:solidFill>
                  <a:schemeClr val="hlink"/>
                </a:solidFill>
                <a:hlinkClick r:id="rId2"/>
              </a:rPr>
              <a:t>https://encrypted-tbn0.gstatic.com/images?q=tbn:ANd9GcQJiHBs2eMAPYnTfDI2WlIU3rojU7NN2hQ7dfg6SuEnXJNZghLSSxd6ys2ndKWwTojY4v4&amp;usqp=CAU</a:t>
            </a:r>
            <a:endParaRPr b="1"/>
          </a:p>
        </p:txBody>
      </p:sp>
      <p:sp>
        <p:nvSpPr>
          <p:cNvPr id="218" name="Google Shape;218;g2c7b19caabe_0_34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2cb074e4124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Courtney - DELETE</a:t>
            </a:r>
            <a:endParaRPr b="1"/>
          </a:p>
        </p:txBody>
      </p:sp>
      <p:sp>
        <p:nvSpPr>
          <p:cNvPr id="228" name="Google Shape;228;g2cb074e4124_0_3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2c7b19caabe_0_3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Courtney</a:t>
            </a:r>
            <a:endParaRPr b="1"/>
          </a:p>
          <a:p>
            <a:pPr indent="0" lvl="0" marL="0" rtl="0" algn="l">
              <a:spcBef>
                <a:spcPts val="0"/>
              </a:spcBef>
              <a:spcAft>
                <a:spcPts val="0"/>
              </a:spcAft>
              <a:buNone/>
            </a:pPr>
            <a:r>
              <a:t/>
            </a:r>
            <a:endParaRPr/>
          </a:p>
          <a:p>
            <a:pPr indent="0" lvl="0" marL="0" rtl="0" algn="l">
              <a:spcBef>
                <a:spcPts val="0"/>
              </a:spcBef>
              <a:spcAft>
                <a:spcPts val="0"/>
              </a:spcAft>
              <a:buNone/>
            </a:pPr>
            <a:r>
              <a:rPr lang="en"/>
              <a:t>Trigger warning because some of the most important challenges we have to face in society are often times the most uncomfortable. And for our topic, the times said it best… it’s an industry without and answer.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All of these are 2019 and later.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Key themes:</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AutoNum type="arabicPeriod"/>
            </a:pPr>
            <a:r>
              <a:rPr lang="en"/>
              <a:t>The online world are “hunting grounds”</a:t>
            </a:r>
            <a:endParaRPr/>
          </a:p>
          <a:p>
            <a:pPr indent="-298450" lvl="0" marL="457200" rtl="0" algn="l">
              <a:spcBef>
                <a:spcPts val="0"/>
              </a:spcBef>
              <a:spcAft>
                <a:spcPts val="0"/>
              </a:spcAft>
              <a:buSzPts val="1100"/>
              <a:buAutoNum type="arabicPeriod"/>
            </a:pPr>
            <a:r>
              <a:rPr lang="en"/>
              <a:t>It’s causing lasting impact on victims, far too many times it ends fatal</a:t>
            </a:r>
            <a:endParaRPr/>
          </a:p>
          <a:p>
            <a:pPr indent="-298450" lvl="0" marL="457200" rtl="0" algn="l">
              <a:spcBef>
                <a:spcPts val="0"/>
              </a:spcBef>
              <a:spcAft>
                <a:spcPts val="0"/>
              </a:spcAft>
              <a:buSzPts val="1100"/>
              <a:buAutoNum type="arabicPeriod"/>
            </a:pPr>
            <a:r>
              <a:rPr lang="en"/>
              <a:t>It’s happening everywhere and rapidly</a:t>
            </a:r>
            <a:endParaRPr/>
          </a:p>
          <a:p>
            <a:pPr indent="-298450" lvl="0" marL="457200" rtl="0" algn="l">
              <a:spcBef>
                <a:spcPts val="0"/>
              </a:spcBef>
              <a:spcAft>
                <a:spcPts val="0"/>
              </a:spcAft>
              <a:buSzPts val="1100"/>
              <a:buAutoNum type="arabicPeriod"/>
            </a:pPr>
            <a:r>
              <a:rPr lang="en"/>
              <a:t>Huge companies are getting sued for non-transparency</a:t>
            </a:r>
            <a:endParaRPr/>
          </a:p>
          <a:p>
            <a:pPr indent="-298450" lvl="0" marL="457200" rtl="0" algn="l">
              <a:spcBef>
                <a:spcPts val="0"/>
              </a:spcBef>
              <a:spcAft>
                <a:spcPts val="0"/>
              </a:spcAft>
              <a:buSzPts val="1100"/>
              <a:buAutoNum type="arabicPeriod"/>
            </a:pPr>
            <a:r>
              <a:rPr lang="en"/>
              <a:t>PARENTS ARE THE ONLY DEFENSE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41" name="Google Shape;241;g2c7b19caabe_0_35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2c7b19caabe_0_3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Courtney</a:t>
            </a:r>
            <a:endParaRPr b="1"/>
          </a:p>
        </p:txBody>
      </p:sp>
      <p:sp>
        <p:nvSpPr>
          <p:cNvPr id="252" name="Google Shape;252;g2c7b19caabe_0_36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2c9311d899c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Courtney</a:t>
            </a:r>
            <a:endParaRPr b="1"/>
          </a:p>
        </p:txBody>
      </p:sp>
      <p:sp>
        <p:nvSpPr>
          <p:cNvPr id="267" name="Google Shape;267;g2c9311d899c_0_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6" name="Shape 56"/>
        <p:cNvGrpSpPr/>
        <p:nvPr/>
      </p:nvGrpSpPr>
      <p:grpSpPr>
        <a:xfrm>
          <a:off x="0" y="0"/>
          <a:ext cx="0" cy="0"/>
          <a:chOff x="0" y="0"/>
          <a:chExt cx="0" cy="0"/>
        </a:xfrm>
      </p:grpSpPr>
      <p:sp>
        <p:nvSpPr>
          <p:cNvPr id="57" name="Google Shape;57;p14"/>
          <p:cNvSpPr txBox="1"/>
          <p:nvPr>
            <p:ph idx="10" type="dt"/>
          </p:nvPr>
        </p:nvSpPr>
        <p:spPr>
          <a:xfrm>
            <a:off x="228600" y="3178175"/>
            <a:ext cx="1066800" cy="182700"/>
          </a:xfrm>
          <a:prstGeom prst="rect">
            <a:avLst/>
          </a:prstGeom>
          <a:noFill/>
          <a:ln>
            <a:noFill/>
          </a:ln>
        </p:spPr>
        <p:txBody>
          <a:bodyPr anchorCtr="0" anchor="ctr" bIns="22850" lIns="45725" spcFirstLastPara="1" rIns="45725" wrap="square" tIns="22850">
            <a:noAutofit/>
          </a:bodyPr>
          <a:lstStyle>
            <a:lvl1pPr lvl="0" rtl="0" algn="l">
              <a:spcBef>
                <a:spcPts val="0"/>
              </a:spcBef>
              <a:spcAft>
                <a:spcPts val="0"/>
              </a:spcAft>
              <a:buSzPts val="700"/>
              <a:buNone/>
              <a:defRPr/>
            </a:lvl1pPr>
            <a:lvl2pPr lvl="1" rtl="0" algn="l">
              <a:spcBef>
                <a:spcPts val="0"/>
              </a:spcBef>
              <a:spcAft>
                <a:spcPts val="0"/>
              </a:spcAft>
              <a:buSzPts val="700"/>
              <a:buNone/>
              <a:defRPr/>
            </a:lvl2pPr>
            <a:lvl3pPr lvl="2" rtl="0" algn="l">
              <a:spcBef>
                <a:spcPts val="0"/>
              </a:spcBef>
              <a:spcAft>
                <a:spcPts val="0"/>
              </a:spcAft>
              <a:buSzPts val="700"/>
              <a:buNone/>
              <a:defRPr/>
            </a:lvl3pPr>
            <a:lvl4pPr lvl="3" rtl="0" algn="l">
              <a:spcBef>
                <a:spcPts val="0"/>
              </a:spcBef>
              <a:spcAft>
                <a:spcPts val="0"/>
              </a:spcAft>
              <a:buSzPts val="700"/>
              <a:buNone/>
              <a:defRPr/>
            </a:lvl4pPr>
            <a:lvl5pPr lvl="4" rtl="0" algn="l">
              <a:spcBef>
                <a:spcPts val="0"/>
              </a:spcBef>
              <a:spcAft>
                <a:spcPts val="0"/>
              </a:spcAft>
              <a:buSzPts val="700"/>
              <a:buNone/>
              <a:defRPr/>
            </a:lvl5pPr>
            <a:lvl6pPr lvl="5" rtl="0" algn="l">
              <a:spcBef>
                <a:spcPts val="0"/>
              </a:spcBef>
              <a:spcAft>
                <a:spcPts val="0"/>
              </a:spcAft>
              <a:buSzPts val="700"/>
              <a:buNone/>
              <a:defRPr/>
            </a:lvl6pPr>
            <a:lvl7pPr lvl="6" rtl="0" algn="l">
              <a:spcBef>
                <a:spcPts val="0"/>
              </a:spcBef>
              <a:spcAft>
                <a:spcPts val="0"/>
              </a:spcAft>
              <a:buSzPts val="700"/>
              <a:buNone/>
              <a:defRPr/>
            </a:lvl7pPr>
            <a:lvl8pPr lvl="7" rtl="0" algn="l">
              <a:spcBef>
                <a:spcPts val="0"/>
              </a:spcBef>
              <a:spcAft>
                <a:spcPts val="0"/>
              </a:spcAft>
              <a:buSzPts val="700"/>
              <a:buNone/>
              <a:defRPr/>
            </a:lvl8pPr>
            <a:lvl9pPr lvl="8" rtl="0" algn="l">
              <a:spcBef>
                <a:spcPts val="0"/>
              </a:spcBef>
              <a:spcAft>
                <a:spcPts val="0"/>
              </a:spcAft>
              <a:buSzPts val="700"/>
              <a:buNone/>
              <a:defRPr/>
            </a:lvl9pPr>
          </a:lstStyle>
          <a:p/>
        </p:txBody>
      </p:sp>
      <p:sp>
        <p:nvSpPr>
          <p:cNvPr id="58" name="Google Shape;58;p14"/>
          <p:cNvSpPr txBox="1"/>
          <p:nvPr>
            <p:ph idx="11" type="ftr"/>
          </p:nvPr>
        </p:nvSpPr>
        <p:spPr>
          <a:xfrm>
            <a:off x="1562100" y="3178175"/>
            <a:ext cx="1447800" cy="182700"/>
          </a:xfrm>
          <a:prstGeom prst="rect">
            <a:avLst/>
          </a:prstGeom>
          <a:noFill/>
          <a:ln>
            <a:noFill/>
          </a:ln>
        </p:spPr>
        <p:txBody>
          <a:bodyPr anchorCtr="0" anchor="ctr" bIns="22850" lIns="45725" spcFirstLastPara="1" rIns="45725" wrap="square" tIns="22850">
            <a:noAutofit/>
          </a:bodyPr>
          <a:lstStyle>
            <a:lvl1pPr lvl="0" rtl="0" algn="ctr">
              <a:spcBef>
                <a:spcPts val="0"/>
              </a:spcBef>
              <a:spcAft>
                <a:spcPts val="0"/>
              </a:spcAft>
              <a:buSzPts val="700"/>
              <a:buNone/>
              <a:defRPr/>
            </a:lvl1pPr>
            <a:lvl2pPr lvl="1" rtl="0" algn="l">
              <a:spcBef>
                <a:spcPts val="0"/>
              </a:spcBef>
              <a:spcAft>
                <a:spcPts val="0"/>
              </a:spcAft>
              <a:buSzPts val="700"/>
              <a:buNone/>
              <a:defRPr/>
            </a:lvl2pPr>
            <a:lvl3pPr lvl="2" rtl="0" algn="l">
              <a:spcBef>
                <a:spcPts val="0"/>
              </a:spcBef>
              <a:spcAft>
                <a:spcPts val="0"/>
              </a:spcAft>
              <a:buSzPts val="700"/>
              <a:buNone/>
              <a:defRPr/>
            </a:lvl3pPr>
            <a:lvl4pPr lvl="3" rtl="0" algn="l">
              <a:spcBef>
                <a:spcPts val="0"/>
              </a:spcBef>
              <a:spcAft>
                <a:spcPts val="0"/>
              </a:spcAft>
              <a:buSzPts val="700"/>
              <a:buNone/>
              <a:defRPr/>
            </a:lvl4pPr>
            <a:lvl5pPr lvl="4" rtl="0" algn="l">
              <a:spcBef>
                <a:spcPts val="0"/>
              </a:spcBef>
              <a:spcAft>
                <a:spcPts val="0"/>
              </a:spcAft>
              <a:buSzPts val="700"/>
              <a:buNone/>
              <a:defRPr/>
            </a:lvl5pPr>
            <a:lvl6pPr lvl="5" rtl="0" algn="l">
              <a:spcBef>
                <a:spcPts val="0"/>
              </a:spcBef>
              <a:spcAft>
                <a:spcPts val="0"/>
              </a:spcAft>
              <a:buSzPts val="700"/>
              <a:buNone/>
              <a:defRPr/>
            </a:lvl6pPr>
            <a:lvl7pPr lvl="6" rtl="0" algn="l">
              <a:spcBef>
                <a:spcPts val="0"/>
              </a:spcBef>
              <a:spcAft>
                <a:spcPts val="0"/>
              </a:spcAft>
              <a:buSzPts val="700"/>
              <a:buNone/>
              <a:defRPr/>
            </a:lvl7pPr>
            <a:lvl8pPr lvl="7" rtl="0" algn="l">
              <a:spcBef>
                <a:spcPts val="0"/>
              </a:spcBef>
              <a:spcAft>
                <a:spcPts val="0"/>
              </a:spcAft>
              <a:buSzPts val="700"/>
              <a:buNone/>
              <a:defRPr/>
            </a:lvl8pPr>
            <a:lvl9pPr lvl="8" rtl="0" algn="l">
              <a:spcBef>
                <a:spcPts val="0"/>
              </a:spcBef>
              <a:spcAft>
                <a:spcPts val="0"/>
              </a:spcAft>
              <a:buSzPts val="700"/>
              <a:buNone/>
              <a:defRPr/>
            </a:lvl9pPr>
          </a:lstStyle>
          <a:p/>
        </p:txBody>
      </p:sp>
      <p:sp>
        <p:nvSpPr>
          <p:cNvPr id="59" name="Google Shape;59;p14"/>
          <p:cNvSpPr txBox="1"/>
          <p:nvPr>
            <p:ph idx="12" type="sldNum"/>
          </p:nvPr>
        </p:nvSpPr>
        <p:spPr>
          <a:xfrm>
            <a:off x="3276600" y="3178175"/>
            <a:ext cx="1066800" cy="182700"/>
          </a:xfrm>
          <a:prstGeom prst="rect">
            <a:avLst/>
          </a:prstGeom>
          <a:noFill/>
          <a:ln>
            <a:noFill/>
          </a:ln>
        </p:spPr>
        <p:txBody>
          <a:bodyPr anchorCtr="0" anchor="ctr" bIns="22850" lIns="45725" spcFirstLastPara="1" rIns="45725" wrap="square" tIns="2285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0" name="Shape 60"/>
        <p:cNvGrpSpPr/>
        <p:nvPr/>
      </p:nvGrpSpPr>
      <p:grpSpPr>
        <a:xfrm>
          <a:off x="0" y="0"/>
          <a:ext cx="0" cy="0"/>
          <a:chOff x="0" y="0"/>
          <a:chExt cx="0" cy="0"/>
        </a:xfrm>
      </p:grpSpPr>
      <p:sp>
        <p:nvSpPr>
          <p:cNvPr id="61" name="Google Shape;61;p15"/>
          <p:cNvSpPr txBox="1"/>
          <p:nvPr>
            <p:ph type="ctrTitle"/>
          </p:nvPr>
        </p:nvSpPr>
        <p:spPr>
          <a:xfrm>
            <a:off x="342900" y="1065213"/>
            <a:ext cx="3886200" cy="735000"/>
          </a:xfrm>
          <a:prstGeom prst="rect">
            <a:avLst/>
          </a:prstGeom>
          <a:noFill/>
          <a:ln>
            <a:noFill/>
          </a:ln>
        </p:spPr>
        <p:txBody>
          <a:bodyPr anchorCtr="0" anchor="ctr" bIns="22850" lIns="45725" spcFirstLastPara="1" rIns="45725" wrap="square" tIns="22850">
            <a:normAutofit/>
          </a:bodyPr>
          <a:lstStyle>
            <a:lvl1pPr lvl="0" rtl="0" algn="ctr">
              <a:spcBef>
                <a:spcPts val="0"/>
              </a:spcBef>
              <a:spcAft>
                <a:spcPts val="0"/>
              </a:spcAft>
              <a:buClr>
                <a:schemeClr val="dk1"/>
              </a:buClr>
              <a:buSzPts val="900"/>
              <a:buNone/>
              <a:defRPr/>
            </a:lvl1pPr>
            <a:lvl2pPr lvl="1" rtl="0">
              <a:spcBef>
                <a:spcPts val="0"/>
              </a:spcBef>
              <a:spcAft>
                <a:spcPts val="0"/>
              </a:spcAft>
              <a:buSzPts val="700"/>
              <a:buNone/>
              <a:defRPr/>
            </a:lvl2pPr>
            <a:lvl3pPr lvl="2" rtl="0">
              <a:spcBef>
                <a:spcPts val="0"/>
              </a:spcBef>
              <a:spcAft>
                <a:spcPts val="0"/>
              </a:spcAft>
              <a:buSzPts val="700"/>
              <a:buNone/>
              <a:defRPr/>
            </a:lvl3pPr>
            <a:lvl4pPr lvl="3" rtl="0">
              <a:spcBef>
                <a:spcPts val="0"/>
              </a:spcBef>
              <a:spcAft>
                <a:spcPts val="0"/>
              </a:spcAft>
              <a:buSzPts val="700"/>
              <a:buNone/>
              <a:defRPr/>
            </a:lvl4pPr>
            <a:lvl5pPr lvl="4" rtl="0">
              <a:spcBef>
                <a:spcPts val="0"/>
              </a:spcBef>
              <a:spcAft>
                <a:spcPts val="0"/>
              </a:spcAft>
              <a:buSzPts val="700"/>
              <a:buNone/>
              <a:defRPr/>
            </a:lvl5pPr>
            <a:lvl6pPr lvl="5" rtl="0">
              <a:spcBef>
                <a:spcPts val="0"/>
              </a:spcBef>
              <a:spcAft>
                <a:spcPts val="0"/>
              </a:spcAft>
              <a:buSzPts val="700"/>
              <a:buNone/>
              <a:defRPr/>
            </a:lvl6pPr>
            <a:lvl7pPr lvl="6" rtl="0">
              <a:spcBef>
                <a:spcPts val="0"/>
              </a:spcBef>
              <a:spcAft>
                <a:spcPts val="0"/>
              </a:spcAft>
              <a:buSzPts val="700"/>
              <a:buNone/>
              <a:defRPr/>
            </a:lvl7pPr>
            <a:lvl8pPr lvl="7" rtl="0">
              <a:spcBef>
                <a:spcPts val="0"/>
              </a:spcBef>
              <a:spcAft>
                <a:spcPts val="0"/>
              </a:spcAft>
              <a:buSzPts val="700"/>
              <a:buNone/>
              <a:defRPr/>
            </a:lvl8pPr>
            <a:lvl9pPr lvl="8" rtl="0">
              <a:spcBef>
                <a:spcPts val="0"/>
              </a:spcBef>
              <a:spcAft>
                <a:spcPts val="0"/>
              </a:spcAft>
              <a:buSzPts val="700"/>
              <a:buNone/>
              <a:defRPr/>
            </a:lvl9pPr>
          </a:lstStyle>
          <a:p/>
        </p:txBody>
      </p:sp>
      <p:sp>
        <p:nvSpPr>
          <p:cNvPr id="62" name="Google Shape;62;p15"/>
          <p:cNvSpPr txBox="1"/>
          <p:nvPr>
            <p:ph idx="1" type="subTitle"/>
          </p:nvPr>
        </p:nvSpPr>
        <p:spPr>
          <a:xfrm>
            <a:off x="685800" y="1943100"/>
            <a:ext cx="3200400" cy="876300"/>
          </a:xfrm>
          <a:prstGeom prst="rect">
            <a:avLst/>
          </a:prstGeom>
          <a:noFill/>
          <a:ln>
            <a:noFill/>
          </a:ln>
        </p:spPr>
        <p:txBody>
          <a:bodyPr anchorCtr="0" anchor="t" bIns="22850" lIns="45725" spcFirstLastPara="1" rIns="45725" wrap="square" tIns="22850">
            <a:normAutofit/>
          </a:bodyPr>
          <a:lstStyle>
            <a:lvl1pPr lvl="0" rtl="0" algn="ctr">
              <a:spcBef>
                <a:spcPts val="300"/>
              </a:spcBef>
              <a:spcAft>
                <a:spcPts val="0"/>
              </a:spcAft>
              <a:buClr>
                <a:srgbClr val="888888"/>
              </a:buClr>
              <a:buSzPts val="1600"/>
              <a:buNone/>
              <a:defRPr>
                <a:solidFill>
                  <a:srgbClr val="888888"/>
                </a:solidFill>
              </a:defRPr>
            </a:lvl1pPr>
            <a:lvl2pPr lvl="1" rtl="0" algn="ctr">
              <a:spcBef>
                <a:spcPts val="300"/>
              </a:spcBef>
              <a:spcAft>
                <a:spcPts val="0"/>
              </a:spcAft>
              <a:buClr>
                <a:srgbClr val="888888"/>
              </a:buClr>
              <a:buSzPts val="1400"/>
              <a:buNone/>
              <a:defRPr>
                <a:solidFill>
                  <a:srgbClr val="888888"/>
                </a:solidFill>
              </a:defRPr>
            </a:lvl2pPr>
            <a:lvl3pPr lvl="2" rtl="0" algn="ctr">
              <a:spcBef>
                <a:spcPts val="200"/>
              </a:spcBef>
              <a:spcAft>
                <a:spcPts val="0"/>
              </a:spcAft>
              <a:buClr>
                <a:srgbClr val="888888"/>
              </a:buClr>
              <a:buSzPts val="1200"/>
              <a:buNone/>
              <a:defRPr>
                <a:solidFill>
                  <a:srgbClr val="888888"/>
                </a:solidFill>
              </a:defRPr>
            </a:lvl3pPr>
            <a:lvl4pPr lvl="3" rtl="0" algn="ctr">
              <a:spcBef>
                <a:spcPts val="200"/>
              </a:spcBef>
              <a:spcAft>
                <a:spcPts val="0"/>
              </a:spcAft>
              <a:buClr>
                <a:srgbClr val="888888"/>
              </a:buClr>
              <a:buSzPts val="1000"/>
              <a:buNone/>
              <a:defRPr>
                <a:solidFill>
                  <a:srgbClr val="888888"/>
                </a:solidFill>
              </a:defRPr>
            </a:lvl4pPr>
            <a:lvl5pPr lvl="4" rtl="0" algn="ctr">
              <a:spcBef>
                <a:spcPts val="200"/>
              </a:spcBef>
              <a:spcAft>
                <a:spcPts val="0"/>
              </a:spcAft>
              <a:buClr>
                <a:srgbClr val="888888"/>
              </a:buClr>
              <a:buSzPts val="1000"/>
              <a:buNone/>
              <a:defRPr>
                <a:solidFill>
                  <a:srgbClr val="888888"/>
                </a:solidFill>
              </a:defRPr>
            </a:lvl5pPr>
            <a:lvl6pPr lvl="5" rtl="0" algn="ctr">
              <a:spcBef>
                <a:spcPts val="200"/>
              </a:spcBef>
              <a:spcAft>
                <a:spcPts val="0"/>
              </a:spcAft>
              <a:buClr>
                <a:srgbClr val="888888"/>
              </a:buClr>
              <a:buSzPts val="1000"/>
              <a:buNone/>
              <a:defRPr>
                <a:solidFill>
                  <a:srgbClr val="888888"/>
                </a:solidFill>
              </a:defRPr>
            </a:lvl6pPr>
            <a:lvl7pPr lvl="6" rtl="0" algn="ctr">
              <a:spcBef>
                <a:spcPts val="200"/>
              </a:spcBef>
              <a:spcAft>
                <a:spcPts val="0"/>
              </a:spcAft>
              <a:buClr>
                <a:srgbClr val="888888"/>
              </a:buClr>
              <a:buSzPts val="1000"/>
              <a:buNone/>
              <a:defRPr>
                <a:solidFill>
                  <a:srgbClr val="888888"/>
                </a:solidFill>
              </a:defRPr>
            </a:lvl7pPr>
            <a:lvl8pPr lvl="7" rtl="0" algn="ctr">
              <a:spcBef>
                <a:spcPts val="200"/>
              </a:spcBef>
              <a:spcAft>
                <a:spcPts val="0"/>
              </a:spcAft>
              <a:buClr>
                <a:srgbClr val="888888"/>
              </a:buClr>
              <a:buSzPts val="1000"/>
              <a:buNone/>
              <a:defRPr>
                <a:solidFill>
                  <a:srgbClr val="888888"/>
                </a:solidFill>
              </a:defRPr>
            </a:lvl8pPr>
            <a:lvl9pPr lvl="8" rtl="0" algn="ctr">
              <a:spcBef>
                <a:spcPts val="200"/>
              </a:spcBef>
              <a:spcAft>
                <a:spcPts val="0"/>
              </a:spcAft>
              <a:buClr>
                <a:srgbClr val="888888"/>
              </a:buClr>
              <a:buSzPts val="1000"/>
              <a:buNone/>
              <a:defRPr>
                <a:solidFill>
                  <a:srgbClr val="888888"/>
                </a:solidFill>
              </a:defRPr>
            </a:lvl9pPr>
          </a:lstStyle>
          <a:p/>
        </p:txBody>
      </p:sp>
      <p:sp>
        <p:nvSpPr>
          <p:cNvPr id="63" name="Google Shape;63;p15"/>
          <p:cNvSpPr txBox="1"/>
          <p:nvPr>
            <p:ph idx="10" type="dt"/>
          </p:nvPr>
        </p:nvSpPr>
        <p:spPr>
          <a:xfrm>
            <a:off x="228600" y="3178175"/>
            <a:ext cx="1066800" cy="182700"/>
          </a:xfrm>
          <a:prstGeom prst="rect">
            <a:avLst/>
          </a:prstGeom>
          <a:noFill/>
          <a:ln>
            <a:noFill/>
          </a:ln>
        </p:spPr>
        <p:txBody>
          <a:bodyPr anchorCtr="0" anchor="ctr" bIns="22850" lIns="45725" spcFirstLastPara="1" rIns="45725" wrap="square" tIns="22850">
            <a:noAutofit/>
          </a:bodyPr>
          <a:lstStyle>
            <a:lvl1pPr lvl="0" rtl="0" algn="l">
              <a:spcBef>
                <a:spcPts val="0"/>
              </a:spcBef>
              <a:spcAft>
                <a:spcPts val="0"/>
              </a:spcAft>
              <a:buSzPts val="700"/>
              <a:buNone/>
              <a:defRPr/>
            </a:lvl1pPr>
            <a:lvl2pPr lvl="1" rtl="0" algn="l">
              <a:spcBef>
                <a:spcPts val="0"/>
              </a:spcBef>
              <a:spcAft>
                <a:spcPts val="0"/>
              </a:spcAft>
              <a:buSzPts val="700"/>
              <a:buNone/>
              <a:defRPr/>
            </a:lvl2pPr>
            <a:lvl3pPr lvl="2" rtl="0" algn="l">
              <a:spcBef>
                <a:spcPts val="0"/>
              </a:spcBef>
              <a:spcAft>
                <a:spcPts val="0"/>
              </a:spcAft>
              <a:buSzPts val="700"/>
              <a:buNone/>
              <a:defRPr/>
            </a:lvl3pPr>
            <a:lvl4pPr lvl="3" rtl="0" algn="l">
              <a:spcBef>
                <a:spcPts val="0"/>
              </a:spcBef>
              <a:spcAft>
                <a:spcPts val="0"/>
              </a:spcAft>
              <a:buSzPts val="700"/>
              <a:buNone/>
              <a:defRPr/>
            </a:lvl4pPr>
            <a:lvl5pPr lvl="4" rtl="0" algn="l">
              <a:spcBef>
                <a:spcPts val="0"/>
              </a:spcBef>
              <a:spcAft>
                <a:spcPts val="0"/>
              </a:spcAft>
              <a:buSzPts val="700"/>
              <a:buNone/>
              <a:defRPr/>
            </a:lvl5pPr>
            <a:lvl6pPr lvl="5" rtl="0" algn="l">
              <a:spcBef>
                <a:spcPts val="0"/>
              </a:spcBef>
              <a:spcAft>
                <a:spcPts val="0"/>
              </a:spcAft>
              <a:buSzPts val="700"/>
              <a:buNone/>
              <a:defRPr/>
            </a:lvl6pPr>
            <a:lvl7pPr lvl="6" rtl="0" algn="l">
              <a:spcBef>
                <a:spcPts val="0"/>
              </a:spcBef>
              <a:spcAft>
                <a:spcPts val="0"/>
              </a:spcAft>
              <a:buSzPts val="700"/>
              <a:buNone/>
              <a:defRPr/>
            </a:lvl7pPr>
            <a:lvl8pPr lvl="7" rtl="0" algn="l">
              <a:spcBef>
                <a:spcPts val="0"/>
              </a:spcBef>
              <a:spcAft>
                <a:spcPts val="0"/>
              </a:spcAft>
              <a:buSzPts val="700"/>
              <a:buNone/>
              <a:defRPr/>
            </a:lvl8pPr>
            <a:lvl9pPr lvl="8" rtl="0" algn="l">
              <a:spcBef>
                <a:spcPts val="0"/>
              </a:spcBef>
              <a:spcAft>
                <a:spcPts val="0"/>
              </a:spcAft>
              <a:buSzPts val="700"/>
              <a:buNone/>
              <a:defRPr/>
            </a:lvl9pPr>
          </a:lstStyle>
          <a:p/>
        </p:txBody>
      </p:sp>
      <p:sp>
        <p:nvSpPr>
          <p:cNvPr id="64" name="Google Shape;64;p15"/>
          <p:cNvSpPr txBox="1"/>
          <p:nvPr>
            <p:ph idx="11" type="ftr"/>
          </p:nvPr>
        </p:nvSpPr>
        <p:spPr>
          <a:xfrm>
            <a:off x="1562100" y="3178175"/>
            <a:ext cx="1447800" cy="182700"/>
          </a:xfrm>
          <a:prstGeom prst="rect">
            <a:avLst/>
          </a:prstGeom>
          <a:noFill/>
          <a:ln>
            <a:noFill/>
          </a:ln>
        </p:spPr>
        <p:txBody>
          <a:bodyPr anchorCtr="0" anchor="ctr" bIns="22850" lIns="45725" spcFirstLastPara="1" rIns="45725" wrap="square" tIns="22850">
            <a:noAutofit/>
          </a:bodyPr>
          <a:lstStyle>
            <a:lvl1pPr lvl="0" rtl="0" algn="ctr">
              <a:spcBef>
                <a:spcPts val="0"/>
              </a:spcBef>
              <a:spcAft>
                <a:spcPts val="0"/>
              </a:spcAft>
              <a:buSzPts val="700"/>
              <a:buNone/>
              <a:defRPr/>
            </a:lvl1pPr>
            <a:lvl2pPr lvl="1" rtl="0" algn="l">
              <a:spcBef>
                <a:spcPts val="0"/>
              </a:spcBef>
              <a:spcAft>
                <a:spcPts val="0"/>
              </a:spcAft>
              <a:buSzPts val="700"/>
              <a:buNone/>
              <a:defRPr/>
            </a:lvl2pPr>
            <a:lvl3pPr lvl="2" rtl="0" algn="l">
              <a:spcBef>
                <a:spcPts val="0"/>
              </a:spcBef>
              <a:spcAft>
                <a:spcPts val="0"/>
              </a:spcAft>
              <a:buSzPts val="700"/>
              <a:buNone/>
              <a:defRPr/>
            </a:lvl3pPr>
            <a:lvl4pPr lvl="3" rtl="0" algn="l">
              <a:spcBef>
                <a:spcPts val="0"/>
              </a:spcBef>
              <a:spcAft>
                <a:spcPts val="0"/>
              </a:spcAft>
              <a:buSzPts val="700"/>
              <a:buNone/>
              <a:defRPr/>
            </a:lvl4pPr>
            <a:lvl5pPr lvl="4" rtl="0" algn="l">
              <a:spcBef>
                <a:spcPts val="0"/>
              </a:spcBef>
              <a:spcAft>
                <a:spcPts val="0"/>
              </a:spcAft>
              <a:buSzPts val="700"/>
              <a:buNone/>
              <a:defRPr/>
            </a:lvl5pPr>
            <a:lvl6pPr lvl="5" rtl="0" algn="l">
              <a:spcBef>
                <a:spcPts val="0"/>
              </a:spcBef>
              <a:spcAft>
                <a:spcPts val="0"/>
              </a:spcAft>
              <a:buSzPts val="700"/>
              <a:buNone/>
              <a:defRPr/>
            </a:lvl6pPr>
            <a:lvl7pPr lvl="6" rtl="0" algn="l">
              <a:spcBef>
                <a:spcPts val="0"/>
              </a:spcBef>
              <a:spcAft>
                <a:spcPts val="0"/>
              </a:spcAft>
              <a:buSzPts val="700"/>
              <a:buNone/>
              <a:defRPr/>
            </a:lvl7pPr>
            <a:lvl8pPr lvl="7" rtl="0" algn="l">
              <a:spcBef>
                <a:spcPts val="0"/>
              </a:spcBef>
              <a:spcAft>
                <a:spcPts val="0"/>
              </a:spcAft>
              <a:buSzPts val="700"/>
              <a:buNone/>
              <a:defRPr/>
            </a:lvl8pPr>
            <a:lvl9pPr lvl="8" rtl="0" algn="l">
              <a:spcBef>
                <a:spcPts val="0"/>
              </a:spcBef>
              <a:spcAft>
                <a:spcPts val="0"/>
              </a:spcAft>
              <a:buSzPts val="700"/>
              <a:buNone/>
              <a:defRPr/>
            </a:lvl9pPr>
          </a:lstStyle>
          <a:p/>
        </p:txBody>
      </p:sp>
      <p:sp>
        <p:nvSpPr>
          <p:cNvPr id="65" name="Google Shape;65;p15"/>
          <p:cNvSpPr txBox="1"/>
          <p:nvPr>
            <p:ph idx="12" type="sldNum"/>
          </p:nvPr>
        </p:nvSpPr>
        <p:spPr>
          <a:xfrm>
            <a:off x="3276600" y="3178175"/>
            <a:ext cx="1066800" cy="182700"/>
          </a:xfrm>
          <a:prstGeom prst="rect">
            <a:avLst/>
          </a:prstGeom>
          <a:noFill/>
          <a:ln>
            <a:noFill/>
          </a:ln>
        </p:spPr>
        <p:txBody>
          <a:bodyPr anchorCtr="0" anchor="ctr" bIns="22850" lIns="45725" spcFirstLastPara="1" rIns="45725" wrap="square" tIns="2285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6" name="Shape 66"/>
        <p:cNvGrpSpPr/>
        <p:nvPr/>
      </p:nvGrpSpPr>
      <p:grpSpPr>
        <a:xfrm>
          <a:off x="0" y="0"/>
          <a:ext cx="0" cy="0"/>
          <a:chOff x="0" y="0"/>
          <a:chExt cx="0" cy="0"/>
        </a:xfrm>
      </p:grpSpPr>
      <p:sp>
        <p:nvSpPr>
          <p:cNvPr id="67" name="Google Shape;67;p16"/>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rtl="0" algn="ctr">
              <a:spcBef>
                <a:spcPts val="0"/>
              </a:spcBef>
              <a:spcAft>
                <a:spcPts val="0"/>
              </a:spcAft>
              <a:buClr>
                <a:schemeClr val="dk1"/>
              </a:buClr>
              <a:buSzPts val="900"/>
              <a:buNone/>
              <a:defRPr/>
            </a:lvl1pPr>
            <a:lvl2pPr lvl="1" rtl="0">
              <a:spcBef>
                <a:spcPts val="0"/>
              </a:spcBef>
              <a:spcAft>
                <a:spcPts val="0"/>
              </a:spcAft>
              <a:buSzPts val="700"/>
              <a:buNone/>
              <a:defRPr/>
            </a:lvl2pPr>
            <a:lvl3pPr lvl="2" rtl="0">
              <a:spcBef>
                <a:spcPts val="0"/>
              </a:spcBef>
              <a:spcAft>
                <a:spcPts val="0"/>
              </a:spcAft>
              <a:buSzPts val="700"/>
              <a:buNone/>
              <a:defRPr/>
            </a:lvl3pPr>
            <a:lvl4pPr lvl="3" rtl="0">
              <a:spcBef>
                <a:spcPts val="0"/>
              </a:spcBef>
              <a:spcAft>
                <a:spcPts val="0"/>
              </a:spcAft>
              <a:buSzPts val="700"/>
              <a:buNone/>
              <a:defRPr/>
            </a:lvl4pPr>
            <a:lvl5pPr lvl="4" rtl="0">
              <a:spcBef>
                <a:spcPts val="0"/>
              </a:spcBef>
              <a:spcAft>
                <a:spcPts val="0"/>
              </a:spcAft>
              <a:buSzPts val="700"/>
              <a:buNone/>
              <a:defRPr/>
            </a:lvl5pPr>
            <a:lvl6pPr lvl="5" rtl="0">
              <a:spcBef>
                <a:spcPts val="0"/>
              </a:spcBef>
              <a:spcAft>
                <a:spcPts val="0"/>
              </a:spcAft>
              <a:buSzPts val="700"/>
              <a:buNone/>
              <a:defRPr/>
            </a:lvl6pPr>
            <a:lvl7pPr lvl="6" rtl="0">
              <a:spcBef>
                <a:spcPts val="0"/>
              </a:spcBef>
              <a:spcAft>
                <a:spcPts val="0"/>
              </a:spcAft>
              <a:buSzPts val="700"/>
              <a:buNone/>
              <a:defRPr/>
            </a:lvl7pPr>
            <a:lvl8pPr lvl="7" rtl="0">
              <a:spcBef>
                <a:spcPts val="0"/>
              </a:spcBef>
              <a:spcAft>
                <a:spcPts val="0"/>
              </a:spcAft>
              <a:buSzPts val="700"/>
              <a:buNone/>
              <a:defRPr/>
            </a:lvl8pPr>
            <a:lvl9pPr lvl="8" rtl="0">
              <a:spcBef>
                <a:spcPts val="0"/>
              </a:spcBef>
              <a:spcAft>
                <a:spcPts val="0"/>
              </a:spcAft>
              <a:buSzPts val="700"/>
              <a:buNone/>
              <a:defRPr/>
            </a:lvl9pPr>
          </a:lstStyle>
          <a:p/>
        </p:txBody>
      </p:sp>
      <p:sp>
        <p:nvSpPr>
          <p:cNvPr id="68" name="Google Shape;68;p16"/>
          <p:cNvSpPr txBox="1"/>
          <p:nvPr>
            <p:ph idx="1" type="body"/>
          </p:nvPr>
        </p:nvSpPr>
        <p:spPr>
          <a:xfrm>
            <a:off x="228600" y="800100"/>
            <a:ext cx="4114800" cy="2262900"/>
          </a:xfrm>
          <a:prstGeom prst="rect">
            <a:avLst/>
          </a:prstGeom>
          <a:noFill/>
          <a:ln>
            <a:noFill/>
          </a:ln>
        </p:spPr>
        <p:txBody>
          <a:bodyPr anchorCtr="0" anchor="t" bIns="22850" lIns="45725" spcFirstLastPara="1" rIns="45725" wrap="square" tIns="22850">
            <a:normAutofit/>
          </a:bodyPr>
          <a:lstStyle>
            <a:lvl1pPr indent="-285750" lvl="0" marL="457200" rtl="0" algn="l">
              <a:spcBef>
                <a:spcPts val="200"/>
              </a:spcBef>
              <a:spcAft>
                <a:spcPts val="0"/>
              </a:spcAft>
              <a:buClr>
                <a:schemeClr val="dk1"/>
              </a:buClr>
              <a:buSzPts val="900"/>
              <a:buChar char="•"/>
              <a:defRPr/>
            </a:lvl1pPr>
            <a:lvl2pPr indent="-285750" lvl="1" marL="914400" rtl="0" algn="l">
              <a:spcBef>
                <a:spcPts val="200"/>
              </a:spcBef>
              <a:spcAft>
                <a:spcPts val="0"/>
              </a:spcAft>
              <a:buClr>
                <a:schemeClr val="dk1"/>
              </a:buClr>
              <a:buSzPts val="900"/>
              <a:buChar char="–"/>
              <a:defRPr/>
            </a:lvl2pPr>
            <a:lvl3pPr indent="-285750" lvl="2" marL="1371600" rtl="0" algn="l">
              <a:spcBef>
                <a:spcPts val="200"/>
              </a:spcBef>
              <a:spcAft>
                <a:spcPts val="0"/>
              </a:spcAft>
              <a:buClr>
                <a:schemeClr val="dk1"/>
              </a:buClr>
              <a:buSzPts val="900"/>
              <a:buChar char="•"/>
              <a:defRPr/>
            </a:lvl3pPr>
            <a:lvl4pPr indent="-285750" lvl="3" marL="1828800" rtl="0" algn="l">
              <a:spcBef>
                <a:spcPts val="200"/>
              </a:spcBef>
              <a:spcAft>
                <a:spcPts val="0"/>
              </a:spcAft>
              <a:buClr>
                <a:schemeClr val="dk1"/>
              </a:buClr>
              <a:buSzPts val="900"/>
              <a:buChar char="–"/>
              <a:defRPr/>
            </a:lvl4pPr>
            <a:lvl5pPr indent="-285750" lvl="4" marL="2286000" rtl="0" algn="l">
              <a:spcBef>
                <a:spcPts val="200"/>
              </a:spcBef>
              <a:spcAft>
                <a:spcPts val="0"/>
              </a:spcAft>
              <a:buClr>
                <a:schemeClr val="dk1"/>
              </a:buClr>
              <a:buSzPts val="900"/>
              <a:buChar char="»"/>
              <a:defRPr/>
            </a:lvl5pPr>
            <a:lvl6pPr indent="-285750" lvl="5" marL="2743200" rtl="0" algn="l">
              <a:spcBef>
                <a:spcPts val="200"/>
              </a:spcBef>
              <a:spcAft>
                <a:spcPts val="0"/>
              </a:spcAft>
              <a:buClr>
                <a:schemeClr val="dk1"/>
              </a:buClr>
              <a:buSzPts val="900"/>
              <a:buChar char="•"/>
              <a:defRPr/>
            </a:lvl6pPr>
            <a:lvl7pPr indent="-285750" lvl="6" marL="3200400" rtl="0" algn="l">
              <a:spcBef>
                <a:spcPts val="200"/>
              </a:spcBef>
              <a:spcAft>
                <a:spcPts val="0"/>
              </a:spcAft>
              <a:buClr>
                <a:schemeClr val="dk1"/>
              </a:buClr>
              <a:buSzPts val="900"/>
              <a:buChar char="•"/>
              <a:defRPr/>
            </a:lvl7pPr>
            <a:lvl8pPr indent="-285750" lvl="7" marL="3657600" rtl="0" algn="l">
              <a:spcBef>
                <a:spcPts val="200"/>
              </a:spcBef>
              <a:spcAft>
                <a:spcPts val="0"/>
              </a:spcAft>
              <a:buClr>
                <a:schemeClr val="dk1"/>
              </a:buClr>
              <a:buSzPts val="900"/>
              <a:buChar char="•"/>
              <a:defRPr/>
            </a:lvl8pPr>
            <a:lvl9pPr indent="-285750" lvl="8" marL="4114800" rtl="0" algn="l">
              <a:spcBef>
                <a:spcPts val="200"/>
              </a:spcBef>
              <a:spcAft>
                <a:spcPts val="0"/>
              </a:spcAft>
              <a:buClr>
                <a:schemeClr val="dk1"/>
              </a:buClr>
              <a:buSzPts val="900"/>
              <a:buChar char="•"/>
              <a:defRPr/>
            </a:lvl9pPr>
          </a:lstStyle>
          <a:p/>
        </p:txBody>
      </p:sp>
      <p:sp>
        <p:nvSpPr>
          <p:cNvPr id="69" name="Google Shape;69;p16"/>
          <p:cNvSpPr txBox="1"/>
          <p:nvPr>
            <p:ph idx="10" type="dt"/>
          </p:nvPr>
        </p:nvSpPr>
        <p:spPr>
          <a:xfrm>
            <a:off x="228600" y="3178175"/>
            <a:ext cx="1066800" cy="182700"/>
          </a:xfrm>
          <a:prstGeom prst="rect">
            <a:avLst/>
          </a:prstGeom>
          <a:noFill/>
          <a:ln>
            <a:noFill/>
          </a:ln>
        </p:spPr>
        <p:txBody>
          <a:bodyPr anchorCtr="0" anchor="ctr" bIns="22850" lIns="45725" spcFirstLastPara="1" rIns="45725" wrap="square" tIns="22850">
            <a:noAutofit/>
          </a:bodyPr>
          <a:lstStyle>
            <a:lvl1pPr lvl="0" rtl="0" algn="l">
              <a:spcBef>
                <a:spcPts val="0"/>
              </a:spcBef>
              <a:spcAft>
                <a:spcPts val="0"/>
              </a:spcAft>
              <a:buSzPts val="700"/>
              <a:buNone/>
              <a:defRPr/>
            </a:lvl1pPr>
            <a:lvl2pPr lvl="1" rtl="0" algn="l">
              <a:spcBef>
                <a:spcPts val="0"/>
              </a:spcBef>
              <a:spcAft>
                <a:spcPts val="0"/>
              </a:spcAft>
              <a:buSzPts val="700"/>
              <a:buNone/>
              <a:defRPr/>
            </a:lvl2pPr>
            <a:lvl3pPr lvl="2" rtl="0" algn="l">
              <a:spcBef>
                <a:spcPts val="0"/>
              </a:spcBef>
              <a:spcAft>
                <a:spcPts val="0"/>
              </a:spcAft>
              <a:buSzPts val="700"/>
              <a:buNone/>
              <a:defRPr/>
            </a:lvl3pPr>
            <a:lvl4pPr lvl="3" rtl="0" algn="l">
              <a:spcBef>
                <a:spcPts val="0"/>
              </a:spcBef>
              <a:spcAft>
                <a:spcPts val="0"/>
              </a:spcAft>
              <a:buSzPts val="700"/>
              <a:buNone/>
              <a:defRPr/>
            </a:lvl4pPr>
            <a:lvl5pPr lvl="4" rtl="0" algn="l">
              <a:spcBef>
                <a:spcPts val="0"/>
              </a:spcBef>
              <a:spcAft>
                <a:spcPts val="0"/>
              </a:spcAft>
              <a:buSzPts val="700"/>
              <a:buNone/>
              <a:defRPr/>
            </a:lvl5pPr>
            <a:lvl6pPr lvl="5" rtl="0" algn="l">
              <a:spcBef>
                <a:spcPts val="0"/>
              </a:spcBef>
              <a:spcAft>
                <a:spcPts val="0"/>
              </a:spcAft>
              <a:buSzPts val="700"/>
              <a:buNone/>
              <a:defRPr/>
            </a:lvl6pPr>
            <a:lvl7pPr lvl="6" rtl="0" algn="l">
              <a:spcBef>
                <a:spcPts val="0"/>
              </a:spcBef>
              <a:spcAft>
                <a:spcPts val="0"/>
              </a:spcAft>
              <a:buSzPts val="700"/>
              <a:buNone/>
              <a:defRPr/>
            </a:lvl7pPr>
            <a:lvl8pPr lvl="7" rtl="0" algn="l">
              <a:spcBef>
                <a:spcPts val="0"/>
              </a:spcBef>
              <a:spcAft>
                <a:spcPts val="0"/>
              </a:spcAft>
              <a:buSzPts val="700"/>
              <a:buNone/>
              <a:defRPr/>
            </a:lvl8pPr>
            <a:lvl9pPr lvl="8" rtl="0" algn="l">
              <a:spcBef>
                <a:spcPts val="0"/>
              </a:spcBef>
              <a:spcAft>
                <a:spcPts val="0"/>
              </a:spcAft>
              <a:buSzPts val="700"/>
              <a:buNone/>
              <a:defRPr/>
            </a:lvl9pPr>
          </a:lstStyle>
          <a:p/>
        </p:txBody>
      </p:sp>
      <p:sp>
        <p:nvSpPr>
          <p:cNvPr id="70" name="Google Shape;70;p16"/>
          <p:cNvSpPr txBox="1"/>
          <p:nvPr>
            <p:ph idx="11" type="ftr"/>
          </p:nvPr>
        </p:nvSpPr>
        <p:spPr>
          <a:xfrm>
            <a:off x="1562100" y="3178175"/>
            <a:ext cx="1447800" cy="182700"/>
          </a:xfrm>
          <a:prstGeom prst="rect">
            <a:avLst/>
          </a:prstGeom>
          <a:noFill/>
          <a:ln>
            <a:noFill/>
          </a:ln>
        </p:spPr>
        <p:txBody>
          <a:bodyPr anchorCtr="0" anchor="ctr" bIns="22850" lIns="45725" spcFirstLastPara="1" rIns="45725" wrap="square" tIns="22850">
            <a:noAutofit/>
          </a:bodyPr>
          <a:lstStyle>
            <a:lvl1pPr lvl="0" rtl="0" algn="ctr">
              <a:spcBef>
                <a:spcPts val="0"/>
              </a:spcBef>
              <a:spcAft>
                <a:spcPts val="0"/>
              </a:spcAft>
              <a:buSzPts val="700"/>
              <a:buNone/>
              <a:defRPr/>
            </a:lvl1pPr>
            <a:lvl2pPr lvl="1" rtl="0" algn="l">
              <a:spcBef>
                <a:spcPts val="0"/>
              </a:spcBef>
              <a:spcAft>
                <a:spcPts val="0"/>
              </a:spcAft>
              <a:buSzPts val="700"/>
              <a:buNone/>
              <a:defRPr/>
            </a:lvl2pPr>
            <a:lvl3pPr lvl="2" rtl="0" algn="l">
              <a:spcBef>
                <a:spcPts val="0"/>
              </a:spcBef>
              <a:spcAft>
                <a:spcPts val="0"/>
              </a:spcAft>
              <a:buSzPts val="700"/>
              <a:buNone/>
              <a:defRPr/>
            </a:lvl3pPr>
            <a:lvl4pPr lvl="3" rtl="0" algn="l">
              <a:spcBef>
                <a:spcPts val="0"/>
              </a:spcBef>
              <a:spcAft>
                <a:spcPts val="0"/>
              </a:spcAft>
              <a:buSzPts val="700"/>
              <a:buNone/>
              <a:defRPr/>
            </a:lvl4pPr>
            <a:lvl5pPr lvl="4" rtl="0" algn="l">
              <a:spcBef>
                <a:spcPts val="0"/>
              </a:spcBef>
              <a:spcAft>
                <a:spcPts val="0"/>
              </a:spcAft>
              <a:buSzPts val="700"/>
              <a:buNone/>
              <a:defRPr/>
            </a:lvl5pPr>
            <a:lvl6pPr lvl="5" rtl="0" algn="l">
              <a:spcBef>
                <a:spcPts val="0"/>
              </a:spcBef>
              <a:spcAft>
                <a:spcPts val="0"/>
              </a:spcAft>
              <a:buSzPts val="700"/>
              <a:buNone/>
              <a:defRPr/>
            </a:lvl6pPr>
            <a:lvl7pPr lvl="6" rtl="0" algn="l">
              <a:spcBef>
                <a:spcPts val="0"/>
              </a:spcBef>
              <a:spcAft>
                <a:spcPts val="0"/>
              </a:spcAft>
              <a:buSzPts val="700"/>
              <a:buNone/>
              <a:defRPr/>
            </a:lvl7pPr>
            <a:lvl8pPr lvl="7" rtl="0" algn="l">
              <a:spcBef>
                <a:spcPts val="0"/>
              </a:spcBef>
              <a:spcAft>
                <a:spcPts val="0"/>
              </a:spcAft>
              <a:buSzPts val="700"/>
              <a:buNone/>
              <a:defRPr/>
            </a:lvl8pPr>
            <a:lvl9pPr lvl="8" rtl="0" algn="l">
              <a:spcBef>
                <a:spcPts val="0"/>
              </a:spcBef>
              <a:spcAft>
                <a:spcPts val="0"/>
              </a:spcAft>
              <a:buSzPts val="700"/>
              <a:buNone/>
              <a:defRPr/>
            </a:lvl9pPr>
          </a:lstStyle>
          <a:p/>
        </p:txBody>
      </p:sp>
      <p:sp>
        <p:nvSpPr>
          <p:cNvPr id="71" name="Google Shape;71;p16"/>
          <p:cNvSpPr txBox="1"/>
          <p:nvPr>
            <p:ph idx="12" type="sldNum"/>
          </p:nvPr>
        </p:nvSpPr>
        <p:spPr>
          <a:xfrm>
            <a:off x="3276600" y="3178175"/>
            <a:ext cx="1066800" cy="182700"/>
          </a:xfrm>
          <a:prstGeom prst="rect">
            <a:avLst/>
          </a:prstGeom>
          <a:noFill/>
          <a:ln>
            <a:noFill/>
          </a:ln>
        </p:spPr>
        <p:txBody>
          <a:bodyPr anchorCtr="0" anchor="ctr" bIns="22850" lIns="45725" spcFirstLastPara="1" rIns="45725" wrap="square" tIns="2285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2" name="Shape 72"/>
        <p:cNvGrpSpPr/>
        <p:nvPr/>
      </p:nvGrpSpPr>
      <p:grpSpPr>
        <a:xfrm>
          <a:off x="0" y="0"/>
          <a:ext cx="0" cy="0"/>
          <a:chOff x="0" y="0"/>
          <a:chExt cx="0" cy="0"/>
        </a:xfrm>
      </p:grpSpPr>
      <p:sp>
        <p:nvSpPr>
          <p:cNvPr id="73" name="Google Shape;73;p17"/>
          <p:cNvSpPr txBox="1"/>
          <p:nvPr>
            <p:ph type="title"/>
          </p:nvPr>
        </p:nvSpPr>
        <p:spPr>
          <a:xfrm>
            <a:off x="361156" y="2203450"/>
            <a:ext cx="3886200" cy="681000"/>
          </a:xfrm>
          <a:prstGeom prst="rect">
            <a:avLst/>
          </a:prstGeom>
          <a:noFill/>
          <a:ln>
            <a:noFill/>
          </a:ln>
        </p:spPr>
        <p:txBody>
          <a:bodyPr anchorCtr="0" anchor="t" bIns="22850" lIns="45725" spcFirstLastPara="1" rIns="45725" wrap="square" tIns="22850">
            <a:normAutofit/>
          </a:bodyPr>
          <a:lstStyle>
            <a:lvl1pPr lvl="0" rtl="0" algn="l">
              <a:spcBef>
                <a:spcPts val="0"/>
              </a:spcBef>
              <a:spcAft>
                <a:spcPts val="0"/>
              </a:spcAft>
              <a:buClr>
                <a:schemeClr val="dk1"/>
              </a:buClr>
              <a:buSzPts val="2000"/>
              <a:buFont typeface="Calibri"/>
              <a:buNone/>
              <a:defRPr b="1" sz="2000" cap="none"/>
            </a:lvl1pPr>
            <a:lvl2pPr lvl="1" rtl="0">
              <a:spcBef>
                <a:spcPts val="0"/>
              </a:spcBef>
              <a:spcAft>
                <a:spcPts val="0"/>
              </a:spcAft>
              <a:buSzPts val="700"/>
              <a:buNone/>
              <a:defRPr/>
            </a:lvl2pPr>
            <a:lvl3pPr lvl="2" rtl="0">
              <a:spcBef>
                <a:spcPts val="0"/>
              </a:spcBef>
              <a:spcAft>
                <a:spcPts val="0"/>
              </a:spcAft>
              <a:buSzPts val="700"/>
              <a:buNone/>
              <a:defRPr/>
            </a:lvl3pPr>
            <a:lvl4pPr lvl="3" rtl="0">
              <a:spcBef>
                <a:spcPts val="0"/>
              </a:spcBef>
              <a:spcAft>
                <a:spcPts val="0"/>
              </a:spcAft>
              <a:buSzPts val="700"/>
              <a:buNone/>
              <a:defRPr/>
            </a:lvl4pPr>
            <a:lvl5pPr lvl="4" rtl="0">
              <a:spcBef>
                <a:spcPts val="0"/>
              </a:spcBef>
              <a:spcAft>
                <a:spcPts val="0"/>
              </a:spcAft>
              <a:buSzPts val="700"/>
              <a:buNone/>
              <a:defRPr/>
            </a:lvl5pPr>
            <a:lvl6pPr lvl="5" rtl="0">
              <a:spcBef>
                <a:spcPts val="0"/>
              </a:spcBef>
              <a:spcAft>
                <a:spcPts val="0"/>
              </a:spcAft>
              <a:buSzPts val="700"/>
              <a:buNone/>
              <a:defRPr/>
            </a:lvl6pPr>
            <a:lvl7pPr lvl="6" rtl="0">
              <a:spcBef>
                <a:spcPts val="0"/>
              </a:spcBef>
              <a:spcAft>
                <a:spcPts val="0"/>
              </a:spcAft>
              <a:buSzPts val="700"/>
              <a:buNone/>
              <a:defRPr/>
            </a:lvl7pPr>
            <a:lvl8pPr lvl="7" rtl="0">
              <a:spcBef>
                <a:spcPts val="0"/>
              </a:spcBef>
              <a:spcAft>
                <a:spcPts val="0"/>
              </a:spcAft>
              <a:buSzPts val="700"/>
              <a:buNone/>
              <a:defRPr/>
            </a:lvl8pPr>
            <a:lvl9pPr lvl="8" rtl="0">
              <a:spcBef>
                <a:spcPts val="0"/>
              </a:spcBef>
              <a:spcAft>
                <a:spcPts val="0"/>
              </a:spcAft>
              <a:buSzPts val="700"/>
              <a:buNone/>
              <a:defRPr/>
            </a:lvl9pPr>
          </a:lstStyle>
          <a:p/>
        </p:txBody>
      </p:sp>
      <p:sp>
        <p:nvSpPr>
          <p:cNvPr id="74" name="Google Shape;74;p17"/>
          <p:cNvSpPr txBox="1"/>
          <p:nvPr>
            <p:ph idx="1" type="body"/>
          </p:nvPr>
        </p:nvSpPr>
        <p:spPr>
          <a:xfrm>
            <a:off x="361156" y="1453357"/>
            <a:ext cx="3886200" cy="750000"/>
          </a:xfrm>
          <a:prstGeom prst="rect">
            <a:avLst/>
          </a:prstGeom>
          <a:noFill/>
          <a:ln>
            <a:noFill/>
          </a:ln>
        </p:spPr>
        <p:txBody>
          <a:bodyPr anchorCtr="0" anchor="b" bIns="22850" lIns="45725" spcFirstLastPara="1" rIns="45725" wrap="square" tIns="22850">
            <a:normAutofit/>
          </a:bodyPr>
          <a:lstStyle>
            <a:lvl1pPr indent="-228600" lvl="0" marL="457200" rtl="0" algn="l">
              <a:spcBef>
                <a:spcPts val="200"/>
              </a:spcBef>
              <a:spcAft>
                <a:spcPts val="0"/>
              </a:spcAft>
              <a:buClr>
                <a:srgbClr val="888888"/>
              </a:buClr>
              <a:buSzPts val="1000"/>
              <a:buNone/>
              <a:defRPr sz="1000">
                <a:solidFill>
                  <a:srgbClr val="888888"/>
                </a:solidFill>
              </a:defRPr>
            </a:lvl1pPr>
            <a:lvl2pPr indent="-228600" lvl="1" marL="914400" rtl="0" algn="l">
              <a:spcBef>
                <a:spcPts val="200"/>
              </a:spcBef>
              <a:spcAft>
                <a:spcPts val="0"/>
              </a:spcAft>
              <a:buClr>
                <a:srgbClr val="888888"/>
              </a:buClr>
              <a:buSzPts val="900"/>
              <a:buNone/>
              <a:defRPr sz="900">
                <a:solidFill>
                  <a:srgbClr val="888888"/>
                </a:solidFill>
              </a:defRPr>
            </a:lvl2pPr>
            <a:lvl3pPr indent="-228600" lvl="2" marL="1371600" rtl="0" algn="l">
              <a:spcBef>
                <a:spcPts val="200"/>
              </a:spcBef>
              <a:spcAft>
                <a:spcPts val="0"/>
              </a:spcAft>
              <a:buClr>
                <a:srgbClr val="888888"/>
              </a:buClr>
              <a:buSzPts val="800"/>
              <a:buNone/>
              <a:defRPr sz="800">
                <a:solidFill>
                  <a:srgbClr val="888888"/>
                </a:solidFill>
              </a:defRPr>
            </a:lvl3pPr>
            <a:lvl4pPr indent="-228600" lvl="3" marL="1828800" rtl="0" algn="l">
              <a:spcBef>
                <a:spcPts val="100"/>
              </a:spcBef>
              <a:spcAft>
                <a:spcPts val="0"/>
              </a:spcAft>
              <a:buClr>
                <a:srgbClr val="888888"/>
              </a:buClr>
              <a:buSzPts val="700"/>
              <a:buNone/>
              <a:defRPr sz="700">
                <a:solidFill>
                  <a:srgbClr val="888888"/>
                </a:solidFill>
              </a:defRPr>
            </a:lvl4pPr>
            <a:lvl5pPr indent="-228600" lvl="4" marL="2286000" rtl="0" algn="l">
              <a:spcBef>
                <a:spcPts val="100"/>
              </a:spcBef>
              <a:spcAft>
                <a:spcPts val="0"/>
              </a:spcAft>
              <a:buClr>
                <a:srgbClr val="888888"/>
              </a:buClr>
              <a:buSzPts val="700"/>
              <a:buNone/>
              <a:defRPr sz="700">
                <a:solidFill>
                  <a:srgbClr val="888888"/>
                </a:solidFill>
              </a:defRPr>
            </a:lvl5pPr>
            <a:lvl6pPr indent="-228600" lvl="5" marL="2743200" rtl="0" algn="l">
              <a:spcBef>
                <a:spcPts val="100"/>
              </a:spcBef>
              <a:spcAft>
                <a:spcPts val="0"/>
              </a:spcAft>
              <a:buClr>
                <a:srgbClr val="888888"/>
              </a:buClr>
              <a:buSzPts val="700"/>
              <a:buNone/>
              <a:defRPr sz="700">
                <a:solidFill>
                  <a:srgbClr val="888888"/>
                </a:solidFill>
              </a:defRPr>
            </a:lvl6pPr>
            <a:lvl7pPr indent="-228600" lvl="6" marL="3200400" rtl="0" algn="l">
              <a:spcBef>
                <a:spcPts val="100"/>
              </a:spcBef>
              <a:spcAft>
                <a:spcPts val="0"/>
              </a:spcAft>
              <a:buClr>
                <a:srgbClr val="888888"/>
              </a:buClr>
              <a:buSzPts val="700"/>
              <a:buNone/>
              <a:defRPr sz="700">
                <a:solidFill>
                  <a:srgbClr val="888888"/>
                </a:solidFill>
              </a:defRPr>
            </a:lvl7pPr>
            <a:lvl8pPr indent="-228600" lvl="7" marL="3657600" rtl="0" algn="l">
              <a:spcBef>
                <a:spcPts val="100"/>
              </a:spcBef>
              <a:spcAft>
                <a:spcPts val="0"/>
              </a:spcAft>
              <a:buClr>
                <a:srgbClr val="888888"/>
              </a:buClr>
              <a:buSzPts val="700"/>
              <a:buNone/>
              <a:defRPr sz="700">
                <a:solidFill>
                  <a:srgbClr val="888888"/>
                </a:solidFill>
              </a:defRPr>
            </a:lvl8pPr>
            <a:lvl9pPr indent="-228600" lvl="8" marL="4114800" rtl="0" algn="l">
              <a:spcBef>
                <a:spcPts val="100"/>
              </a:spcBef>
              <a:spcAft>
                <a:spcPts val="0"/>
              </a:spcAft>
              <a:buClr>
                <a:srgbClr val="888888"/>
              </a:buClr>
              <a:buSzPts val="700"/>
              <a:buNone/>
              <a:defRPr sz="700">
                <a:solidFill>
                  <a:srgbClr val="888888"/>
                </a:solidFill>
              </a:defRPr>
            </a:lvl9pPr>
          </a:lstStyle>
          <a:p/>
        </p:txBody>
      </p:sp>
      <p:sp>
        <p:nvSpPr>
          <p:cNvPr id="75" name="Google Shape;75;p17"/>
          <p:cNvSpPr txBox="1"/>
          <p:nvPr>
            <p:ph idx="10" type="dt"/>
          </p:nvPr>
        </p:nvSpPr>
        <p:spPr>
          <a:xfrm>
            <a:off x="228600" y="3178175"/>
            <a:ext cx="1066800" cy="182700"/>
          </a:xfrm>
          <a:prstGeom prst="rect">
            <a:avLst/>
          </a:prstGeom>
          <a:noFill/>
          <a:ln>
            <a:noFill/>
          </a:ln>
        </p:spPr>
        <p:txBody>
          <a:bodyPr anchorCtr="0" anchor="ctr" bIns="22850" lIns="45725" spcFirstLastPara="1" rIns="45725" wrap="square" tIns="22850">
            <a:noAutofit/>
          </a:bodyPr>
          <a:lstStyle>
            <a:lvl1pPr lvl="0" rtl="0" algn="l">
              <a:spcBef>
                <a:spcPts val="0"/>
              </a:spcBef>
              <a:spcAft>
                <a:spcPts val="0"/>
              </a:spcAft>
              <a:buSzPts val="700"/>
              <a:buNone/>
              <a:defRPr/>
            </a:lvl1pPr>
            <a:lvl2pPr lvl="1" rtl="0" algn="l">
              <a:spcBef>
                <a:spcPts val="0"/>
              </a:spcBef>
              <a:spcAft>
                <a:spcPts val="0"/>
              </a:spcAft>
              <a:buSzPts val="700"/>
              <a:buNone/>
              <a:defRPr/>
            </a:lvl2pPr>
            <a:lvl3pPr lvl="2" rtl="0" algn="l">
              <a:spcBef>
                <a:spcPts val="0"/>
              </a:spcBef>
              <a:spcAft>
                <a:spcPts val="0"/>
              </a:spcAft>
              <a:buSzPts val="700"/>
              <a:buNone/>
              <a:defRPr/>
            </a:lvl3pPr>
            <a:lvl4pPr lvl="3" rtl="0" algn="l">
              <a:spcBef>
                <a:spcPts val="0"/>
              </a:spcBef>
              <a:spcAft>
                <a:spcPts val="0"/>
              </a:spcAft>
              <a:buSzPts val="700"/>
              <a:buNone/>
              <a:defRPr/>
            </a:lvl4pPr>
            <a:lvl5pPr lvl="4" rtl="0" algn="l">
              <a:spcBef>
                <a:spcPts val="0"/>
              </a:spcBef>
              <a:spcAft>
                <a:spcPts val="0"/>
              </a:spcAft>
              <a:buSzPts val="700"/>
              <a:buNone/>
              <a:defRPr/>
            </a:lvl5pPr>
            <a:lvl6pPr lvl="5" rtl="0" algn="l">
              <a:spcBef>
                <a:spcPts val="0"/>
              </a:spcBef>
              <a:spcAft>
                <a:spcPts val="0"/>
              </a:spcAft>
              <a:buSzPts val="700"/>
              <a:buNone/>
              <a:defRPr/>
            </a:lvl6pPr>
            <a:lvl7pPr lvl="6" rtl="0" algn="l">
              <a:spcBef>
                <a:spcPts val="0"/>
              </a:spcBef>
              <a:spcAft>
                <a:spcPts val="0"/>
              </a:spcAft>
              <a:buSzPts val="700"/>
              <a:buNone/>
              <a:defRPr/>
            </a:lvl7pPr>
            <a:lvl8pPr lvl="7" rtl="0" algn="l">
              <a:spcBef>
                <a:spcPts val="0"/>
              </a:spcBef>
              <a:spcAft>
                <a:spcPts val="0"/>
              </a:spcAft>
              <a:buSzPts val="700"/>
              <a:buNone/>
              <a:defRPr/>
            </a:lvl8pPr>
            <a:lvl9pPr lvl="8" rtl="0" algn="l">
              <a:spcBef>
                <a:spcPts val="0"/>
              </a:spcBef>
              <a:spcAft>
                <a:spcPts val="0"/>
              </a:spcAft>
              <a:buSzPts val="700"/>
              <a:buNone/>
              <a:defRPr/>
            </a:lvl9pPr>
          </a:lstStyle>
          <a:p/>
        </p:txBody>
      </p:sp>
      <p:sp>
        <p:nvSpPr>
          <p:cNvPr id="76" name="Google Shape;76;p17"/>
          <p:cNvSpPr txBox="1"/>
          <p:nvPr>
            <p:ph idx="11" type="ftr"/>
          </p:nvPr>
        </p:nvSpPr>
        <p:spPr>
          <a:xfrm>
            <a:off x="1562100" y="3178175"/>
            <a:ext cx="1447800" cy="182700"/>
          </a:xfrm>
          <a:prstGeom prst="rect">
            <a:avLst/>
          </a:prstGeom>
          <a:noFill/>
          <a:ln>
            <a:noFill/>
          </a:ln>
        </p:spPr>
        <p:txBody>
          <a:bodyPr anchorCtr="0" anchor="ctr" bIns="22850" lIns="45725" spcFirstLastPara="1" rIns="45725" wrap="square" tIns="22850">
            <a:noAutofit/>
          </a:bodyPr>
          <a:lstStyle>
            <a:lvl1pPr lvl="0" rtl="0" algn="ctr">
              <a:spcBef>
                <a:spcPts val="0"/>
              </a:spcBef>
              <a:spcAft>
                <a:spcPts val="0"/>
              </a:spcAft>
              <a:buSzPts val="700"/>
              <a:buNone/>
              <a:defRPr/>
            </a:lvl1pPr>
            <a:lvl2pPr lvl="1" rtl="0" algn="l">
              <a:spcBef>
                <a:spcPts val="0"/>
              </a:spcBef>
              <a:spcAft>
                <a:spcPts val="0"/>
              </a:spcAft>
              <a:buSzPts val="700"/>
              <a:buNone/>
              <a:defRPr/>
            </a:lvl2pPr>
            <a:lvl3pPr lvl="2" rtl="0" algn="l">
              <a:spcBef>
                <a:spcPts val="0"/>
              </a:spcBef>
              <a:spcAft>
                <a:spcPts val="0"/>
              </a:spcAft>
              <a:buSzPts val="700"/>
              <a:buNone/>
              <a:defRPr/>
            </a:lvl3pPr>
            <a:lvl4pPr lvl="3" rtl="0" algn="l">
              <a:spcBef>
                <a:spcPts val="0"/>
              </a:spcBef>
              <a:spcAft>
                <a:spcPts val="0"/>
              </a:spcAft>
              <a:buSzPts val="700"/>
              <a:buNone/>
              <a:defRPr/>
            </a:lvl4pPr>
            <a:lvl5pPr lvl="4" rtl="0" algn="l">
              <a:spcBef>
                <a:spcPts val="0"/>
              </a:spcBef>
              <a:spcAft>
                <a:spcPts val="0"/>
              </a:spcAft>
              <a:buSzPts val="700"/>
              <a:buNone/>
              <a:defRPr/>
            </a:lvl5pPr>
            <a:lvl6pPr lvl="5" rtl="0" algn="l">
              <a:spcBef>
                <a:spcPts val="0"/>
              </a:spcBef>
              <a:spcAft>
                <a:spcPts val="0"/>
              </a:spcAft>
              <a:buSzPts val="700"/>
              <a:buNone/>
              <a:defRPr/>
            </a:lvl6pPr>
            <a:lvl7pPr lvl="6" rtl="0" algn="l">
              <a:spcBef>
                <a:spcPts val="0"/>
              </a:spcBef>
              <a:spcAft>
                <a:spcPts val="0"/>
              </a:spcAft>
              <a:buSzPts val="700"/>
              <a:buNone/>
              <a:defRPr/>
            </a:lvl7pPr>
            <a:lvl8pPr lvl="7" rtl="0" algn="l">
              <a:spcBef>
                <a:spcPts val="0"/>
              </a:spcBef>
              <a:spcAft>
                <a:spcPts val="0"/>
              </a:spcAft>
              <a:buSzPts val="700"/>
              <a:buNone/>
              <a:defRPr/>
            </a:lvl8pPr>
            <a:lvl9pPr lvl="8" rtl="0" algn="l">
              <a:spcBef>
                <a:spcPts val="0"/>
              </a:spcBef>
              <a:spcAft>
                <a:spcPts val="0"/>
              </a:spcAft>
              <a:buSzPts val="700"/>
              <a:buNone/>
              <a:defRPr/>
            </a:lvl9pPr>
          </a:lstStyle>
          <a:p/>
        </p:txBody>
      </p:sp>
      <p:sp>
        <p:nvSpPr>
          <p:cNvPr id="77" name="Google Shape;77;p17"/>
          <p:cNvSpPr txBox="1"/>
          <p:nvPr>
            <p:ph idx="12" type="sldNum"/>
          </p:nvPr>
        </p:nvSpPr>
        <p:spPr>
          <a:xfrm>
            <a:off x="3276600" y="3178175"/>
            <a:ext cx="1066800" cy="182700"/>
          </a:xfrm>
          <a:prstGeom prst="rect">
            <a:avLst/>
          </a:prstGeom>
          <a:noFill/>
          <a:ln>
            <a:noFill/>
          </a:ln>
        </p:spPr>
        <p:txBody>
          <a:bodyPr anchorCtr="0" anchor="ctr" bIns="22850" lIns="45725" spcFirstLastPara="1" rIns="45725" wrap="square" tIns="2285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8" name="Shape 78"/>
        <p:cNvGrpSpPr/>
        <p:nvPr/>
      </p:nvGrpSpPr>
      <p:grpSpPr>
        <a:xfrm>
          <a:off x="0" y="0"/>
          <a:ext cx="0" cy="0"/>
          <a:chOff x="0" y="0"/>
          <a:chExt cx="0" cy="0"/>
        </a:xfrm>
      </p:grpSpPr>
      <p:sp>
        <p:nvSpPr>
          <p:cNvPr id="79" name="Google Shape;79;p18"/>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rtl="0" algn="ctr">
              <a:spcBef>
                <a:spcPts val="0"/>
              </a:spcBef>
              <a:spcAft>
                <a:spcPts val="0"/>
              </a:spcAft>
              <a:buClr>
                <a:schemeClr val="dk1"/>
              </a:buClr>
              <a:buSzPts val="900"/>
              <a:buNone/>
              <a:defRPr/>
            </a:lvl1pPr>
            <a:lvl2pPr lvl="1" rtl="0">
              <a:spcBef>
                <a:spcPts val="0"/>
              </a:spcBef>
              <a:spcAft>
                <a:spcPts val="0"/>
              </a:spcAft>
              <a:buSzPts val="700"/>
              <a:buNone/>
              <a:defRPr/>
            </a:lvl2pPr>
            <a:lvl3pPr lvl="2" rtl="0">
              <a:spcBef>
                <a:spcPts val="0"/>
              </a:spcBef>
              <a:spcAft>
                <a:spcPts val="0"/>
              </a:spcAft>
              <a:buSzPts val="700"/>
              <a:buNone/>
              <a:defRPr/>
            </a:lvl3pPr>
            <a:lvl4pPr lvl="3" rtl="0">
              <a:spcBef>
                <a:spcPts val="0"/>
              </a:spcBef>
              <a:spcAft>
                <a:spcPts val="0"/>
              </a:spcAft>
              <a:buSzPts val="700"/>
              <a:buNone/>
              <a:defRPr/>
            </a:lvl4pPr>
            <a:lvl5pPr lvl="4" rtl="0">
              <a:spcBef>
                <a:spcPts val="0"/>
              </a:spcBef>
              <a:spcAft>
                <a:spcPts val="0"/>
              </a:spcAft>
              <a:buSzPts val="700"/>
              <a:buNone/>
              <a:defRPr/>
            </a:lvl5pPr>
            <a:lvl6pPr lvl="5" rtl="0">
              <a:spcBef>
                <a:spcPts val="0"/>
              </a:spcBef>
              <a:spcAft>
                <a:spcPts val="0"/>
              </a:spcAft>
              <a:buSzPts val="700"/>
              <a:buNone/>
              <a:defRPr/>
            </a:lvl6pPr>
            <a:lvl7pPr lvl="6" rtl="0">
              <a:spcBef>
                <a:spcPts val="0"/>
              </a:spcBef>
              <a:spcAft>
                <a:spcPts val="0"/>
              </a:spcAft>
              <a:buSzPts val="700"/>
              <a:buNone/>
              <a:defRPr/>
            </a:lvl7pPr>
            <a:lvl8pPr lvl="7" rtl="0">
              <a:spcBef>
                <a:spcPts val="0"/>
              </a:spcBef>
              <a:spcAft>
                <a:spcPts val="0"/>
              </a:spcAft>
              <a:buSzPts val="700"/>
              <a:buNone/>
              <a:defRPr/>
            </a:lvl8pPr>
            <a:lvl9pPr lvl="8" rtl="0">
              <a:spcBef>
                <a:spcPts val="0"/>
              </a:spcBef>
              <a:spcAft>
                <a:spcPts val="0"/>
              </a:spcAft>
              <a:buSzPts val="700"/>
              <a:buNone/>
              <a:defRPr/>
            </a:lvl9pPr>
          </a:lstStyle>
          <a:p/>
        </p:txBody>
      </p:sp>
      <p:sp>
        <p:nvSpPr>
          <p:cNvPr id="80" name="Google Shape;80;p18"/>
          <p:cNvSpPr txBox="1"/>
          <p:nvPr>
            <p:ph idx="1" type="body"/>
          </p:nvPr>
        </p:nvSpPr>
        <p:spPr>
          <a:xfrm>
            <a:off x="228600" y="800100"/>
            <a:ext cx="2019300" cy="2262900"/>
          </a:xfrm>
          <a:prstGeom prst="rect">
            <a:avLst/>
          </a:prstGeom>
          <a:noFill/>
          <a:ln>
            <a:noFill/>
          </a:ln>
        </p:spPr>
        <p:txBody>
          <a:bodyPr anchorCtr="0" anchor="t" bIns="22850" lIns="45725" spcFirstLastPara="1" rIns="45725" wrap="square" tIns="22850">
            <a:normAutofit/>
          </a:bodyPr>
          <a:lstStyle>
            <a:lvl1pPr indent="-317500" lvl="0" marL="457200" rtl="0" algn="l">
              <a:spcBef>
                <a:spcPts val="300"/>
              </a:spcBef>
              <a:spcAft>
                <a:spcPts val="0"/>
              </a:spcAft>
              <a:buClr>
                <a:schemeClr val="dk1"/>
              </a:buClr>
              <a:buSzPts val="1400"/>
              <a:buChar char="•"/>
              <a:defRPr sz="1400"/>
            </a:lvl1pPr>
            <a:lvl2pPr indent="-304800" lvl="1" marL="914400" rtl="0" algn="l">
              <a:spcBef>
                <a:spcPts val="200"/>
              </a:spcBef>
              <a:spcAft>
                <a:spcPts val="0"/>
              </a:spcAft>
              <a:buClr>
                <a:schemeClr val="dk1"/>
              </a:buClr>
              <a:buSzPts val="1200"/>
              <a:buChar char="–"/>
              <a:defRPr sz="1200"/>
            </a:lvl2pPr>
            <a:lvl3pPr indent="-292100" lvl="2" marL="1371600" rtl="0" algn="l">
              <a:spcBef>
                <a:spcPts val="200"/>
              </a:spcBef>
              <a:spcAft>
                <a:spcPts val="0"/>
              </a:spcAft>
              <a:buClr>
                <a:schemeClr val="dk1"/>
              </a:buClr>
              <a:buSzPts val="1000"/>
              <a:buChar char="•"/>
              <a:defRPr sz="1000"/>
            </a:lvl3pPr>
            <a:lvl4pPr indent="-285750" lvl="3" marL="1828800" rtl="0" algn="l">
              <a:spcBef>
                <a:spcPts val="200"/>
              </a:spcBef>
              <a:spcAft>
                <a:spcPts val="0"/>
              </a:spcAft>
              <a:buClr>
                <a:schemeClr val="dk1"/>
              </a:buClr>
              <a:buSzPts val="900"/>
              <a:buChar char="–"/>
              <a:defRPr sz="900"/>
            </a:lvl4pPr>
            <a:lvl5pPr indent="-285750" lvl="4" marL="2286000" rtl="0" algn="l">
              <a:spcBef>
                <a:spcPts val="200"/>
              </a:spcBef>
              <a:spcAft>
                <a:spcPts val="0"/>
              </a:spcAft>
              <a:buClr>
                <a:schemeClr val="dk1"/>
              </a:buClr>
              <a:buSzPts val="900"/>
              <a:buChar char="»"/>
              <a:defRPr sz="900"/>
            </a:lvl5pPr>
            <a:lvl6pPr indent="-285750" lvl="5" marL="2743200" rtl="0" algn="l">
              <a:spcBef>
                <a:spcPts val="200"/>
              </a:spcBef>
              <a:spcAft>
                <a:spcPts val="0"/>
              </a:spcAft>
              <a:buClr>
                <a:schemeClr val="dk1"/>
              </a:buClr>
              <a:buSzPts val="900"/>
              <a:buChar char="•"/>
              <a:defRPr sz="900"/>
            </a:lvl6pPr>
            <a:lvl7pPr indent="-285750" lvl="6" marL="3200400" rtl="0" algn="l">
              <a:spcBef>
                <a:spcPts val="200"/>
              </a:spcBef>
              <a:spcAft>
                <a:spcPts val="0"/>
              </a:spcAft>
              <a:buClr>
                <a:schemeClr val="dk1"/>
              </a:buClr>
              <a:buSzPts val="900"/>
              <a:buChar char="•"/>
              <a:defRPr sz="900"/>
            </a:lvl7pPr>
            <a:lvl8pPr indent="-285750" lvl="7" marL="3657600" rtl="0" algn="l">
              <a:spcBef>
                <a:spcPts val="200"/>
              </a:spcBef>
              <a:spcAft>
                <a:spcPts val="0"/>
              </a:spcAft>
              <a:buClr>
                <a:schemeClr val="dk1"/>
              </a:buClr>
              <a:buSzPts val="900"/>
              <a:buChar char="•"/>
              <a:defRPr sz="900"/>
            </a:lvl8pPr>
            <a:lvl9pPr indent="-285750" lvl="8" marL="4114800" rtl="0" algn="l">
              <a:spcBef>
                <a:spcPts val="200"/>
              </a:spcBef>
              <a:spcAft>
                <a:spcPts val="0"/>
              </a:spcAft>
              <a:buClr>
                <a:schemeClr val="dk1"/>
              </a:buClr>
              <a:buSzPts val="900"/>
              <a:buChar char="•"/>
              <a:defRPr sz="900"/>
            </a:lvl9pPr>
          </a:lstStyle>
          <a:p/>
        </p:txBody>
      </p:sp>
      <p:sp>
        <p:nvSpPr>
          <p:cNvPr id="81" name="Google Shape;81;p18"/>
          <p:cNvSpPr txBox="1"/>
          <p:nvPr>
            <p:ph idx="2" type="body"/>
          </p:nvPr>
        </p:nvSpPr>
        <p:spPr>
          <a:xfrm>
            <a:off x="2324100" y="800100"/>
            <a:ext cx="2019300" cy="2262900"/>
          </a:xfrm>
          <a:prstGeom prst="rect">
            <a:avLst/>
          </a:prstGeom>
          <a:noFill/>
          <a:ln>
            <a:noFill/>
          </a:ln>
        </p:spPr>
        <p:txBody>
          <a:bodyPr anchorCtr="0" anchor="t" bIns="22850" lIns="45725" spcFirstLastPara="1" rIns="45725" wrap="square" tIns="22850">
            <a:normAutofit/>
          </a:bodyPr>
          <a:lstStyle>
            <a:lvl1pPr indent="-317500" lvl="0" marL="457200" rtl="0" algn="l">
              <a:spcBef>
                <a:spcPts val="300"/>
              </a:spcBef>
              <a:spcAft>
                <a:spcPts val="0"/>
              </a:spcAft>
              <a:buClr>
                <a:schemeClr val="dk1"/>
              </a:buClr>
              <a:buSzPts val="1400"/>
              <a:buChar char="•"/>
              <a:defRPr sz="1400"/>
            </a:lvl1pPr>
            <a:lvl2pPr indent="-304800" lvl="1" marL="914400" rtl="0" algn="l">
              <a:spcBef>
                <a:spcPts val="200"/>
              </a:spcBef>
              <a:spcAft>
                <a:spcPts val="0"/>
              </a:spcAft>
              <a:buClr>
                <a:schemeClr val="dk1"/>
              </a:buClr>
              <a:buSzPts val="1200"/>
              <a:buChar char="–"/>
              <a:defRPr sz="1200"/>
            </a:lvl2pPr>
            <a:lvl3pPr indent="-292100" lvl="2" marL="1371600" rtl="0" algn="l">
              <a:spcBef>
                <a:spcPts val="200"/>
              </a:spcBef>
              <a:spcAft>
                <a:spcPts val="0"/>
              </a:spcAft>
              <a:buClr>
                <a:schemeClr val="dk1"/>
              </a:buClr>
              <a:buSzPts val="1000"/>
              <a:buChar char="•"/>
              <a:defRPr sz="1000"/>
            </a:lvl3pPr>
            <a:lvl4pPr indent="-285750" lvl="3" marL="1828800" rtl="0" algn="l">
              <a:spcBef>
                <a:spcPts val="200"/>
              </a:spcBef>
              <a:spcAft>
                <a:spcPts val="0"/>
              </a:spcAft>
              <a:buClr>
                <a:schemeClr val="dk1"/>
              </a:buClr>
              <a:buSzPts val="900"/>
              <a:buChar char="–"/>
              <a:defRPr sz="900"/>
            </a:lvl4pPr>
            <a:lvl5pPr indent="-285750" lvl="4" marL="2286000" rtl="0" algn="l">
              <a:spcBef>
                <a:spcPts val="200"/>
              </a:spcBef>
              <a:spcAft>
                <a:spcPts val="0"/>
              </a:spcAft>
              <a:buClr>
                <a:schemeClr val="dk1"/>
              </a:buClr>
              <a:buSzPts val="900"/>
              <a:buChar char="»"/>
              <a:defRPr sz="900"/>
            </a:lvl5pPr>
            <a:lvl6pPr indent="-285750" lvl="5" marL="2743200" rtl="0" algn="l">
              <a:spcBef>
                <a:spcPts val="200"/>
              </a:spcBef>
              <a:spcAft>
                <a:spcPts val="0"/>
              </a:spcAft>
              <a:buClr>
                <a:schemeClr val="dk1"/>
              </a:buClr>
              <a:buSzPts val="900"/>
              <a:buChar char="•"/>
              <a:defRPr sz="900"/>
            </a:lvl6pPr>
            <a:lvl7pPr indent="-285750" lvl="6" marL="3200400" rtl="0" algn="l">
              <a:spcBef>
                <a:spcPts val="200"/>
              </a:spcBef>
              <a:spcAft>
                <a:spcPts val="0"/>
              </a:spcAft>
              <a:buClr>
                <a:schemeClr val="dk1"/>
              </a:buClr>
              <a:buSzPts val="900"/>
              <a:buChar char="•"/>
              <a:defRPr sz="900"/>
            </a:lvl7pPr>
            <a:lvl8pPr indent="-285750" lvl="7" marL="3657600" rtl="0" algn="l">
              <a:spcBef>
                <a:spcPts val="200"/>
              </a:spcBef>
              <a:spcAft>
                <a:spcPts val="0"/>
              </a:spcAft>
              <a:buClr>
                <a:schemeClr val="dk1"/>
              </a:buClr>
              <a:buSzPts val="900"/>
              <a:buChar char="•"/>
              <a:defRPr sz="900"/>
            </a:lvl8pPr>
            <a:lvl9pPr indent="-285750" lvl="8" marL="4114800" rtl="0" algn="l">
              <a:spcBef>
                <a:spcPts val="200"/>
              </a:spcBef>
              <a:spcAft>
                <a:spcPts val="0"/>
              </a:spcAft>
              <a:buClr>
                <a:schemeClr val="dk1"/>
              </a:buClr>
              <a:buSzPts val="900"/>
              <a:buChar char="•"/>
              <a:defRPr sz="900"/>
            </a:lvl9pPr>
          </a:lstStyle>
          <a:p/>
        </p:txBody>
      </p:sp>
      <p:sp>
        <p:nvSpPr>
          <p:cNvPr id="82" name="Google Shape;82;p18"/>
          <p:cNvSpPr txBox="1"/>
          <p:nvPr>
            <p:ph idx="10" type="dt"/>
          </p:nvPr>
        </p:nvSpPr>
        <p:spPr>
          <a:xfrm>
            <a:off x="228600" y="3178175"/>
            <a:ext cx="1066800" cy="182700"/>
          </a:xfrm>
          <a:prstGeom prst="rect">
            <a:avLst/>
          </a:prstGeom>
          <a:noFill/>
          <a:ln>
            <a:noFill/>
          </a:ln>
        </p:spPr>
        <p:txBody>
          <a:bodyPr anchorCtr="0" anchor="ctr" bIns="22850" lIns="45725" spcFirstLastPara="1" rIns="45725" wrap="square" tIns="22850">
            <a:noAutofit/>
          </a:bodyPr>
          <a:lstStyle>
            <a:lvl1pPr lvl="0" rtl="0" algn="l">
              <a:spcBef>
                <a:spcPts val="0"/>
              </a:spcBef>
              <a:spcAft>
                <a:spcPts val="0"/>
              </a:spcAft>
              <a:buSzPts val="700"/>
              <a:buNone/>
              <a:defRPr/>
            </a:lvl1pPr>
            <a:lvl2pPr lvl="1" rtl="0" algn="l">
              <a:spcBef>
                <a:spcPts val="0"/>
              </a:spcBef>
              <a:spcAft>
                <a:spcPts val="0"/>
              </a:spcAft>
              <a:buSzPts val="700"/>
              <a:buNone/>
              <a:defRPr/>
            </a:lvl2pPr>
            <a:lvl3pPr lvl="2" rtl="0" algn="l">
              <a:spcBef>
                <a:spcPts val="0"/>
              </a:spcBef>
              <a:spcAft>
                <a:spcPts val="0"/>
              </a:spcAft>
              <a:buSzPts val="700"/>
              <a:buNone/>
              <a:defRPr/>
            </a:lvl3pPr>
            <a:lvl4pPr lvl="3" rtl="0" algn="l">
              <a:spcBef>
                <a:spcPts val="0"/>
              </a:spcBef>
              <a:spcAft>
                <a:spcPts val="0"/>
              </a:spcAft>
              <a:buSzPts val="700"/>
              <a:buNone/>
              <a:defRPr/>
            </a:lvl4pPr>
            <a:lvl5pPr lvl="4" rtl="0" algn="l">
              <a:spcBef>
                <a:spcPts val="0"/>
              </a:spcBef>
              <a:spcAft>
                <a:spcPts val="0"/>
              </a:spcAft>
              <a:buSzPts val="700"/>
              <a:buNone/>
              <a:defRPr/>
            </a:lvl5pPr>
            <a:lvl6pPr lvl="5" rtl="0" algn="l">
              <a:spcBef>
                <a:spcPts val="0"/>
              </a:spcBef>
              <a:spcAft>
                <a:spcPts val="0"/>
              </a:spcAft>
              <a:buSzPts val="700"/>
              <a:buNone/>
              <a:defRPr/>
            </a:lvl6pPr>
            <a:lvl7pPr lvl="6" rtl="0" algn="l">
              <a:spcBef>
                <a:spcPts val="0"/>
              </a:spcBef>
              <a:spcAft>
                <a:spcPts val="0"/>
              </a:spcAft>
              <a:buSzPts val="700"/>
              <a:buNone/>
              <a:defRPr/>
            </a:lvl7pPr>
            <a:lvl8pPr lvl="7" rtl="0" algn="l">
              <a:spcBef>
                <a:spcPts val="0"/>
              </a:spcBef>
              <a:spcAft>
                <a:spcPts val="0"/>
              </a:spcAft>
              <a:buSzPts val="700"/>
              <a:buNone/>
              <a:defRPr/>
            </a:lvl8pPr>
            <a:lvl9pPr lvl="8" rtl="0" algn="l">
              <a:spcBef>
                <a:spcPts val="0"/>
              </a:spcBef>
              <a:spcAft>
                <a:spcPts val="0"/>
              </a:spcAft>
              <a:buSzPts val="700"/>
              <a:buNone/>
              <a:defRPr/>
            </a:lvl9pPr>
          </a:lstStyle>
          <a:p/>
        </p:txBody>
      </p:sp>
      <p:sp>
        <p:nvSpPr>
          <p:cNvPr id="83" name="Google Shape;83;p18"/>
          <p:cNvSpPr txBox="1"/>
          <p:nvPr>
            <p:ph idx="11" type="ftr"/>
          </p:nvPr>
        </p:nvSpPr>
        <p:spPr>
          <a:xfrm>
            <a:off x="1562100" y="3178175"/>
            <a:ext cx="1447800" cy="182700"/>
          </a:xfrm>
          <a:prstGeom prst="rect">
            <a:avLst/>
          </a:prstGeom>
          <a:noFill/>
          <a:ln>
            <a:noFill/>
          </a:ln>
        </p:spPr>
        <p:txBody>
          <a:bodyPr anchorCtr="0" anchor="ctr" bIns="22850" lIns="45725" spcFirstLastPara="1" rIns="45725" wrap="square" tIns="22850">
            <a:noAutofit/>
          </a:bodyPr>
          <a:lstStyle>
            <a:lvl1pPr lvl="0" rtl="0" algn="ctr">
              <a:spcBef>
                <a:spcPts val="0"/>
              </a:spcBef>
              <a:spcAft>
                <a:spcPts val="0"/>
              </a:spcAft>
              <a:buSzPts val="700"/>
              <a:buNone/>
              <a:defRPr/>
            </a:lvl1pPr>
            <a:lvl2pPr lvl="1" rtl="0" algn="l">
              <a:spcBef>
                <a:spcPts val="0"/>
              </a:spcBef>
              <a:spcAft>
                <a:spcPts val="0"/>
              </a:spcAft>
              <a:buSzPts val="700"/>
              <a:buNone/>
              <a:defRPr/>
            </a:lvl2pPr>
            <a:lvl3pPr lvl="2" rtl="0" algn="l">
              <a:spcBef>
                <a:spcPts val="0"/>
              </a:spcBef>
              <a:spcAft>
                <a:spcPts val="0"/>
              </a:spcAft>
              <a:buSzPts val="700"/>
              <a:buNone/>
              <a:defRPr/>
            </a:lvl3pPr>
            <a:lvl4pPr lvl="3" rtl="0" algn="l">
              <a:spcBef>
                <a:spcPts val="0"/>
              </a:spcBef>
              <a:spcAft>
                <a:spcPts val="0"/>
              </a:spcAft>
              <a:buSzPts val="700"/>
              <a:buNone/>
              <a:defRPr/>
            </a:lvl4pPr>
            <a:lvl5pPr lvl="4" rtl="0" algn="l">
              <a:spcBef>
                <a:spcPts val="0"/>
              </a:spcBef>
              <a:spcAft>
                <a:spcPts val="0"/>
              </a:spcAft>
              <a:buSzPts val="700"/>
              <a:buNone/>
              <a:defRPr/>
            </a:lvl5pPr>
            <a:lvl6pPr lvl="5" rtl="0" algn="l">
              <a:spcBef>
                <a:spcPts val="0"/>
              </a:spcBef>
              <a:spcAft>
                <a:spcPts val="0"/>
              </a:spcAft>
              <a:buSzPts val="700"/>
              <a:buNone/>
              <a:defRPr/>
            </a:lvl6pPr>
            <a:lvl7pPr lvl="6" rtl="0" algn="l">
              <a:spcBef>
                <a:spcPts val="0"/>
              </a:spcBef>
              <a:spcAft>
                <a:spcPts val="0"/>
              </a:spcAft>
              <a:buSzPts val="700"/>
              <a:buNone/>
              <a:defRPr/>
            </a:lvl7pPr>
            <a:lvl8pPr lvl="7" rtl="0" algn="l">
              <a:spcBef>
                <a:spcPts val="0"/>
              </a:spcBef>
              <a:spcAft>
                <a:spcPts val="0"/>
              </a:spcAft>
              <a:buSzPts val="700"/>
              <a:buNone/>
              <a:defRPr/>
            </a:lvl8pPr>
            <a:lvl9pPr lvl="8" rtl="0" algn="l">
              <a:spcBef>
                <a:spcPts val="0"/>
              </a:spcBef>
              <a:spcAft>
                <a:spcPts val="0"/>
              </a:spcAft>
              <a:buSzPts val="700"/>
              <a:buNone/>
              <a:defRPr/>
            </a:lvl9pPr>
          </a:lstStyle>
          <a:p/>
        </p:txBody>
      </p:sp>
      <p:sp>
        <p:nvSpPr>
          <p:cNvPr id="84" name="Google Shape;84;p18"/>
          <p:cNvSpPr txBox="1"/>
          <p:nvPr>
            <p:ph idx="12" type="sldNum"/>
          </p:nvPr>
        </p:nvSpPr>
        <p:spPr>
          <a:xfrm>
            <a:off x="3276600" y="3178175"/>
            <a:ext cx="1066800" cy="182700"/>
          </a:xfrm>
          <a:prstGeom prst="rect">
            <a:avLst/>
          </a:prstGeom>
          <a:noFill/>
          <a:ln>
            <a:noFill/>
          </a:ln>
        </p:spPr>
        <p:txBody>
          <a:bodyPr anchorCtr="0" anchor="ctr" bIns="22850" lIns="45725" spcFirstLastPara="1" rIns="45725" wrap="square" tIns="2285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5" name="Shape 85"/>
        <p:cNvGrpSpPr/>
        <p:nvPr/>
      </p:nvGrpSpPr>
      <p:grpSpPr>
        <a:xfrm>
          <a:off x="0" y="0"/>
          <a:ext cx="0" cy="0"/>
          <a:chOff x="0" y="0"/>
          <a:chExt cx="0" cy="0"/>
        </a:xfrm>
      </p:grpSpPr>
      <p:sp>
        <p:nvSpPr>
          <p:cNvPr id="86" name="Google Shape;86;p19"/>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rtl="0" algn="ctr">
              <a:spcBef>
                <a:spcPts val="0"/>
              </a:spcBef>
              <a:spcAft>
                <a:spcPts val="0"/>
              </a:spcAft>
              <a:buClr>
                <a:schemeClr val="dk1"/>
              </a:buClr>
              <a:buSzPts val="2200"/>
              <a:buFont typeface="Calibri"/>
              <a:buNone/>
              <a:defRPr/>
            </a:lvl1pPr>
            <a:lvl2pPr lvl="1" rtl="0">
              <a:spcBef>
                <a:spcPts val="0"/>
              </a:spcBef>
              <a:spcAft>
                <a:spcPts val="0"/>
              </a:spcAft>
              <a:buSzPts val="700"/>
              <a:buNone/>
              <a:defRPr/>
            </a:lvl2pPr>
            <a:lvl3pPr lvl="2" rtl="0">
              <a:spcBef>
                <a:spcPts val="0"/>
              </a:spcBef>
              <a:spcAft>
                <a:spcPts val="0"/>
              </a:spcAft>
              <a:buSzPts val="700"/>
              <a:buNone/>
              <a:defRPr/>
            </a:lvl3pPr>
            <a:lvl4pPr lvl="3" rtl="0">
              <a:spcBef>
                <a:spcPts val="0"/>
              </a:spcBef>
              <a:spcAft>
                <a:spcPts val="0"/>
              </a:spcAft>
              <a:buSzPts val="700"/>
              <a:buNone/>
              <a:defRPr/>
            </a:lvl4pPr>
            <a:lvl5pPr lvl="4" rtl="0">
              <a:spcBef>
                <a:spcPts val="0"/>
              </a:spcBef>
              <a:spcAft>
                <a:spcPts val="0"/>
              </a:spcAft>
              <a:buSzPts val="700"/>
              <a:buNone/>
              <a:defRPr/>
            </a:lvl5pPr>
            <a:lvl6pPr lvl="5" rtl="0">
              <a:spcBef>
                <a:spcPts val="0"/>
              </a:spcBef>
              <a:spcAft>
                <a:spcPts val="0"/>
              </a:spcAft>
              <a:buSzPts val="700"/>
              <a:buNone/>
              <a:defRPr/>
            </a:lvl6pPr>
            <a:lvl7pPr lvl="6" rtl="0">
              <a:spcBef>
                <a:spcPts val="0"/>
              </a:spcBef>
              <a:spcAft>
                <a:spcPts val="0"/>
              </a:spcAft>
              <a:buSzPts val="700"/>
              <a:buNone/>
              <a:defRPr/>
            </a:lvl7pPr>
            <a:lvl8pPr lvl="7" rtl="0">
              <a:spcBef>
                <a:spcPts val="0"/>
              </a:spcBef>
              <a:spcAft>
                <a:spcPts val="0"/>
              </a:spcAft>
              <a:buSzPts val="700"/>
              <a:buNone/>
              <a:defRPr/>
            </a:lvl8pPr>
            <a:lvl9pPr lvl="8" rtl="0">
              <a:spcBef>
                <a:spcPts val="0"/>
              </a:spcBef>
              <a:spcAft>
                <a:spcPts val="0"/>
              </a:spcAft>
              <a:buSzPts val="700"/>
              <a:buNone/>
              <a:defRPr/>
            </a:lvl9pPr>
          </a:lstStyle>
          <a:p/>
        </p:txBody>
      </p:sp>
      <p:sp>
        <p:nvSpPr>
          <p:cNvPr id="87" name="Google Shape;87;p19"/>
          <p:cNvSpPr txBox="1"/>
          <p:nvPr>
            <p:ph idx="1" type="body"/>
          </p:nvPr>
        </p:nvSpPr>
        <p:spPr>
          <a:xfrm>
            <a:off x="228600" y="767556"/>
            <a:ext cx="2020200" cy="319800"/>
          </a:xfrm>
          <a:prstGeom prst="rect">
            <a:avLst/>
          </a:prstGeom>
          <a:noFill/>
          <a:ln>
            <a:noFill/>
          </a:ln>
        </p:spPr>
        <p:txBody>
          <a:bodyPr anchorCtr="0" anchor="b" bIns="22850" lIns="45725" spcFirstLastPara="1" rIns="45725" wrap="square" tIns="22850">
            <a:normAutofit/>
          </a:bodyPr>
          <a:lstStyle>
            <a:lvl1pPr indent="-228600" lvl="0" marL="457200" rtl="0" algn="l">
              <a:spcBef>
                <a:spcPts val="200"/>
              </a:spcBef>
              <a:spcAft>
                <a:spcPts val="0"/>
              </a:spcAft>
              <a:buClr>
                <a:schemeClr val="dk1"/>
              </a:buClr>
              <a:buSzPts val="1200"/>
              <a:buNone/>
              <a:defRPr b="1" sz="1200"/>
            </a:lvl1pPr>
            <a:lvl2pPr indent="-228600" lvl="1" marL="914400" rtl="0" algn="l">
              <a:spcBef>
                <a:spcPts val="200"/>
              </a:spcBef>
              <a:spcAft>
                <a:spcPts val="0"/>
              </a:spcAft>
              <a:buClr>
                <a:schemeClr val="dk1"/>
              </a:buClr>
              <a:buSzPts val="1000"/>
              <a:buNone/>
              <a:defRPr b="1" sz="1000"/>
            </a:lvl2pPr>
            <a:lvl3pPr indent="-228600" lvl="2" marL="1371600" rtl="0" algn="l">
              <a:spcBef>
                <a:spcPts val="200"/>
              </a:spcBef>
              <a:spcAft>
                <a:spcPts val="0"/>
              </a:spcAft>
              <a:buClr>
                <a:schemeClr val="dk1"/>
              </a:buClr>
              <a:buSzPts val="900"/>
              <a:buNone/>
              <a:defRPr b="1" sz="900"/>
            </a:lvl3pPr>
            <a:lvl4pPr indent="-228600" lvl="3" marL="1828800" rtl="0" algn="l">
              <a:spcBef>
                <a:spcPts val="200"/>
              </a:spcBef>
              <a:spcAft>
                <a:spcPts val="0"/>
              </a:spcAft>
              <a:buClr>
                <a:schemeClr val="dk1"/>
              </a:buClr>
              <a:buSzPts val="800"/>
              <a:buNone/>
              <a:defRPr b="1" sz="800"/>
            </a:lvl4pPr>
            <a:lvl5pPr indent="-228600" lvl="4" marL="2286000" rtl="0" algn="l">
              <a:spcBef>
                <a:spcPts val="200"/>
              </a:spcBef>
              <a:spcAft>
                <a:spcPts val="0"/>
              </a:spcAft>
              <a:buClr>
                <a:schemeClr val="dk1"/>
              </a:buClr>
              <a:buSzPts val="800"/>
              <a:buNone/>
              <a:defRPr b="1" sz="800"/>
            </a:lvl5pPr>
            <a:lvl6pPr indent="-228600" lvl="5" marL="2743200" rtl="0" algn="l">
              <a:spcBef>
                <a:spcPts val="200"/>
              </a:spcBef>
              <a:spcAft>
                <a:spcPts val="0"/>
              </a:spcAft>
              <a:buClr>
                <a:schemeClr val="dk1"/>
              </a:buClr>
              <a:buSzPts val="800"/>
              <a:buNone/>
              <a:defRPr b="1" sz="800"/>
            </a:lvl6pPr>
            <a:lvl7pPr indent="-228600" lvl="6" marL="3200400" rtl="0" algn="l">
              <a:spcBef>
                <a:spcPts val="200"/>
              </a:spcBef>
              <a:spcAft>
                <a:spcPts val="0"/>
              </a:spcAft>
              <a:buClr>
                <a:schemeClr val="dk1"/>
              </a:buClr>
              <a:buSzPts val="800"/>
              <a:buNone/>
              <a:defRPr b="1" sz="800"/>
            </a:lvl7pPr>
            <a:lvl8pPr indent="-228600" lvl="7" marL="3657600" rtl="0" algn="l">
              <a:spcBef>
                <a:spcPts val="200"/>
              </a:spcBef>
              <a:spcAft>
                <a:spcPts val="0"/>
              </a:spcAft>
              <a:buClr>
                <a:schemeClr val="dk1"/>
              </a:buClr>
              <a:buSzPts val="800"/>
              <a:buNone/>
              <a:defRPr b="1" sz="800"/>
            </a:lvl8pPr>
            <a:lvl9pPr indent="-228600" lvl="8" marL="4114800" rtl="0" algn="l">
              <a:spcBef>
                <a:spcPts val="200"/>
              </a:spcBef>
              <a:spcAft>
                <a:spcPts val="0"/>
              </a:spcAft>
              <a:buClr>
                <a:schemeClr val="dk1"/>
              </a:buClr>
              <a:buSzPts val="800"/>
              <a:buNone/>
              <a:defRPr b="1" sz="800"/>
            </a:lvl9pPr>
          </a:lstStyle>
          <a:p/>
        </p:txBody>
      </p:sp>
      <p:sp>
        <p:nvSpPr>
          <p:cNvPr id="88" name="Google Shape;88;p19"/>
          <p:cNvSpPr txBox="1"/>
          <p:nvPr>
            <p:ph idx="2" type="body"/>
          </p:nvPr>
        </p:nvSpPr>
        <p:spPr>
          <a:xfrm>
            <a:off x="228600" y="1087438"/>
            <a:ext cx="2020200" cy="1975500"/>
          </a:xfrm>
          <a:prstGeom prst="rect">
            <a:avLst/>
          </a:prstGeom>
          <a:noFill/>
          <a:ln>
            <a:noFill/>
          </a:ln>
        </p:spPr>
        <p:txBody>
          <a:bodyPr anchorCtr="0" anchor="t" bIns="22850" lIns="45725" spcFirstLastPara="1" rIns="45725" wrap="square" tIns="22850">
            <a:normAutofit/>
          </a:bodyPr>
          <a:lstStyle>
            <a:lvl1pPr indent="-304800" lvl="0" marL="457200" rtl="0" algn="l">
              <a:spcBef>
                <a:spcPts val="200"/>
              </a:spcBef>
              <a:spcAft>
                <a:spcPts val="0"/>
              </a:spcAft>
              <a:buClr>
                <a:schemeClr val="dk1"/>
              </a:buClr>
              <a:buSzPts val="1200"/>
              <a:buChar char="•"/>
              <a:defRPr sz="1200"/>
            </a:lvl1pPr>
            <a:lvl2pPr indent="-292100" lvl="1" marL="914400" rtl="0" algn="l">
              <a:spcBef>
                <a:spcPts val="200"/>
              </a:spcBef>
              <a:spcAft>
                <a:spcPts val="0"/>
              </a:spcAft>
              <a:buClr>
                <a:schemeClr val="dk1"/>
              </a:buClr>
              <a:buSzPts val="1000"/>
              <a:buChar char="–"/>
              <a:defRPr sz="1000"/>
            </a:lvl2pPr>
            <a:lvl3pPr indent="-285750" lvl="2" marL="1371600" rtl="0" algn="l">
              <a:spcBef>
                <a:spcPts val="200"/>
              </a:spcBef>
              <a:spcAft>
                <a:spcPts val="0"/>
              </a:spcAft>
              <a:buClr>
                <a:schemeClr val="dk1"/>
              </a:buClr>
              <a:buSzPts val="900"/>
              <a:buChar char="•"/>
              <a:defRPr sz="900"/>
            </a:lvl3pPr>
            <a:lvl4pPr indent="-279400" lvl="3" marL="1828800" rtl="0" algn="l">
              <a:spcBef>
                <a:spcPts val="200"/>
              </a:spcBef>
              <a:spcAft>
                <a:spcPts val="0"/>
              </a:spcAft>
              <a:buClr>
                <a:schemeClr val="dk1"/>
              </a:buClr>
              <a:buSzPts val="800"/>
              <a:buChar char="–"/>
              <a:defRPr sz="800"/>
            </a:lvl4pPr>
            <a:lvl5pPr indent="-279400" lvl="4" marL="2286000" rtl="0" algn="l">
              <a:spcBef>
                <a:spcPts val="200"/>
              </a:spcBef>
              <a:spcAft>
                <a:spcPts val="0"/>
              </a:spcAft>
              <a:buClr>
                <a:schemeClr val="dk1"/>
              </a:buClr>
              <a:buSzPts val="800"/>
              <a:buChar char="»"/>
              <a:defRPr sz="800"/>
            </a:lvl5pPr>
            <a:lvl6pPr indent="-279400" lvl="5" marL="2743200" rtl="0" algn="l">
              <a:spcBef>
                <a:spcPts val="200"/>
              </a:spcBef>
              <a:spcAft>
                <a:spcPts val="0"/>
              </a:spcAft>
              <a:buClr>
                <a:schemeClr val="dk1"/>
              </a:buClr>
              <a:buSzPts val="800"/>
              <a:buChar char="•"/>
              <a:defRPr sz="800"/>
            </a:lvl6pPr>
            <a:lvl7pPr indent="-279400" lvl="6" marL="3200400" rtl="0" algn="l">
              <a:spcBef>
                <a:spcPts val="200"/>
              </a:spcBef>
              <a:spcAft>
                <a:spcPts val="0"/>
              </a:spcAft>
              <a:buClr>
                <a:schemeClr val="dk1"/>
              </a:buClr>
              <a:buSzPts val="800"/>
              <a:buChar char="•"/>
              <a:defRPr sz="800"/>
            </a:lvl7pPr>
            <a:lvl8pPr indent="-279400" lvl="7" marL="3657600" rtl="0" algn="l">
              <a:spcBef>
                <a:spcPts val="200"/>
              </a:spcBef>
              <a:spcAft>
                <a:spcPts val="0"/>
              </a:spcAft>
              <a:buClr>
                <a:schemeClr val="dk1"/>
              </a:buClr>
              <a:buSzPts val="800"/>
              <a:buChar char="•"/>
              <a:defRPr sz="800"/>
            </a:lvl8pPr>
            <a:lvl9pPr indent="-279400" lvl="8" marL="4114800" rtl="0" algn="l">
              <a:spcBef>
                <a:spcPts val="200"/>
              </a:spcBef>
              <a:spcAft>
                <a:spcPts val="0"/>
              </a:spcAft>
              <a:buClr>
                <a:schemeClr val="dk1"/>
              </a:buClr>
              <a:buSzPts val="800"/>
              <a:buChar char="•"/>
              <a:defRPr sz="800"/>
            </a:lvl9pPr>
          </a:lstStyle>
          <a:p/>
        </p:txBody>
      </p:sp>
      <p:sp>
        <p:nvSpPr>
          <p:cNvPr id="89" name="Google Shape;89;p19"/>
          <p:cNvSpPr txBox="1"/>
          <p:nvPr>
            <p:ph idx="3" type="body"/>
          </p:nvPr>
        </p:nvSpPr>
        <p:spPr>
          <a:xfrm>
            <a:off x="2322513" y="767556"/>
            <a:ext cx="2020800" cy="319800"/>
          </a:xfrm>
          <a:prstGeom prst="rect">
            <a:avLst/>
          </a:prstGeom>
          <a:noFill/>
          <a:ln>
            <a:noFill/>
          </a:ln>
        </p:spPr>
        <p:txBody>
          <a:bodyPr anchorCtr="0" anchor="b" bIns="22850" lIns="45725" spcFirstLastPara="1" rIns="45725" wrap="square" tIns="22850">
            <a:normAutofit/>
          </a:bodyPr>
          <a:lstStyle>
            <a:lvl1pPr indent="-228600" lvl="0" marL="457200" rtl="0" algn="l">
              <a:spcBef>
                <a:spcPts val="200"/>
              </a:spcBef>
              <a:spcAft>
                <a:spcPts val="0"/>
              </a:spcAft>
              <a:buClr>
                <a:schemeClr val="dk1"/>
              </a:buClr>
              <a:buSzPts val="1200"/>
              <a:buNone/>
              <a:defRPr b="1" sz="1200"/>
            </a:lvl1pPr>
            <a:lvl2pPr indent="-228600" lvl="1" marL="914400" rtl="0" algn="l">
              <a:spcBef>
                <a:spcPts val="200"/>
              </a:spcBef>
              <a:spcAft>
                <a:spcPts val="0"/>
              </a:spcAft>
              <a:buClr>
                <a:schemeClr val="dk1"/>
              </a:buClr>
              <a:buSzPts val="1000"/>
              <a:buNone/>
              <a:defRPr b="1" sz="1000"/>
            </a:lvl2pPr>
            <a:lvl3pPr indent="-228600" lvl="2" marL="1371600" rtl="0" algn="l">
              <a:spcBef>
                <a:spcPts val="200"/>
              </a:spcBef>
              <a:spcAft>
                <a:spcPts val="0"/>
              </a:spcAft>
              <a:buClr>
                <a:schemeClr val="dk1"/>
              </a:buClr>
              <a:buSzPts val="900"/>
              <a:buNone/>
              <a:defRPr b="1" sz="900"/>
            </a:lvl3pPr>
            <a:lvl4pPr indent="-228600" lvl="3" marL="1828800" rtl="0" algn="l">
              <a:spcBef>
                <a:spcPts val="200"/>
              </a:spcBef>
              <a:spcAft>
                <a:spcPts val="0"/>
              </a:spcAft>
              <a:buClr>
                <a:schemeClr val="dk1"/>
              </a:buClr>
              <a:buSzPts val="800"/>
              <a:buNone/>
              <a:defRPr b="1" sz="800"/>
            </a:lvl4pPr>
            <a:lvl5pPr indent="-228600" lvl="4" marL="2286000" rtl="0" algn="l">
              <a:spcBef>
                <a:spcPts val="200"/>
              </a:spcBef>
              <a:spcAft>
                <a:spcPts val="0"/>
              </a:spcAft>
              <a:buClr>
                <a:schemeClr val="dk1"/>
              </a:buClr>
              <a:buSzPts val="800"/>
              <a:buNone/>
              <a:defRPr b="1" sz="800"/>
            </a:lvl5pPr>
            <a:lvl6pPr indent="-228600" lvl="5" marL="2743200" rtl="0" algn="l">
              <a:spcBef>
                <a:spcPts val="200"/>
              </a:spcBef>
              <a:spcAft>
                <a:spcPts val="0"/>
              </a:spcAft>
              <a:buClr>
                <a:schemeClr val="dk1"/>
              </a:buClr>
              <a:buSzPts val="800"/>
              <a:buNone/>
              <a:defRPr b="1" sz="800"/>
            </a:lvl6pPr>
            <a:lvl7pPr indent="-228600" lvl="6" marL="3200400" rtl="0" algn="l">
              <a:spcBef>
                <a:spcPts val="200"/>
              </a:spcBef>
              <a:spcAft>
                <a:spcPts val="0"/>
              </a:spcAft>
              <a:buClr>
                <a:schemeClr val="dk1"/>
              </a:buClr>
              <a:buSzPts val="800"/>
              <a:buNone/>
              <a:defRPr b="1" sz="800"/>
            </a:lvl7pPr>
            <a:lvl8pPr indent="-228600" lvl="7" marL="3657600" rtl="0" algn="l">
              <a:spcBef>
                <a:spcPts val="200"/>
              </a:spcBef>
              <a:spcAft>
                <a:spcPts val="0"/>
              </a:spcAft>
              <a:buClr>
                <a:schemeClr val="dk1"/>
              </a:buClr>
              <a:buSzPts val="800"/>
              <a:buNone/>
              <a:defRPr b="1" sz="800"/>
            </a:lvl8pPr>
            <a:lvl9pPr indent="-228600" lvl="8" marL="4114800" rtl="0" algn="l">
              <a:spcBef>
                <a:spcPts val="200"/>
              </a:spcBef>
              <a:spcAft>
                <a:spcPts val="0"/>
              </a:spcAft>
              <a:buClr>
                <a:schemeClr val="dk1"/>
              </a:buClr>
              <a:buSzPts val="800"/>
              <a:buNone/>
              <a:defRPr b="1" sz="800"/>
            </a:lvl9pPr>
          </a:lstStyle>
          <a:p/>
        </p:txBody>
      </p:sp>
      <p:sp>
        <p:nvSpPr>
          <p:cNvPr id="90" name="Google Shape;90;p19"/>
          <p:cNvSpPr txBox="1"/>
          <p:nvPr>
            <p:ph idx="4" type="body"/>
          </p:nvPr>
        </p:nvSpPr>
        <p:spPr>
          <a:xfrm>
            <a:off x="2322513" y="1087438"/>
            <a:ext cx="2020800" cy="1975500"/>
          </a:xfrm>
          <a:prstGeom prst="rect">
            <a:avLst/>
          </a:prstGeom>
          <a:noFill/>
          <a:ln>
            <a:noFill/>
          </a:ln>
        </p:spPr>
        <p:txBody>
          <a:bodyPr anchorCtr="0" anchor="t" bIns="22850" lIns="45725" spcFirstLastPara="1" rIns="45725" wrap="square" tIns="22850">
            <a:normAutofit/>
          </a:bodyPr>
          <a:lstStyle>
            <a:lvl1pPr indent="-304800" lvl="0" marL="457200" rtl="0" algn="l">
              <a:spcBef>
                <a:spcPts val="200"/>
              </a:spcBef>
              <a:spcAft>
                <a:spcPts val="0"/>
              </a:spcAft>
              <a:buClr>
                <a:schemeClr val="dk1"/>
              </a:buClr>
              <a:buSzPts val="1200"/>
              <a:buChar char="•"/>
              <a:defRPr sz="1200"/>
            </a:lvl1pPr>
            <a:lvl2pPr indent="-292100" lvl="1" marL="914400" rtl="0" algn="l">
              <a:spcBef>
                <a:spcPts val="200"/>
              </a:spcBef>
              <a:spcAft>
                <a:spcPts val="0"/>
              </a:spcAft>
              <a:buClr>
                <a:schemeClr val="dk1"/>
              </a:buClr>
              <a:buSzPts val="1000"/>
              <a:buChar char="–"/>
              <a:defRPr sz="1000"/>
            </a:lvl2pPr>
            <a:lvl3pPr indent="-285750" lvl="2" marL="1371600" rtl="0" algn="l">
              <a:spcBef>
                <a:spcPts val="200"/>
              </a:spcBef>
              <a:spcAft>
                <a:spcPts val="0"/>
              </a:spcAft>
              <a:buClr>
                <a:schemeClr val="dk1"/>
              </a:buClr>
              <a:buSzPts val="900"/>
              <a:buChar char="•"/>
              <a:defRPr sz="900"/>
            </a:lvl3pPr>
            <a:lvl4pPr indent="-279400" lvl="3" marL="1828800" rtl="0" algn="l">
              <a:spcBef>
                <a:spcPts val="200"/>
              </a:spcBef>
              <a:spcAft>
                <a:spcPts val="0"/>
              </a:spcAft>
              <a:buClr>
                <a:schemeClr val="dk1"/>
              </a:buClr>
              <a:buSzPts val="800"/>
              <a:buChar char="–"/>
              <a:defRPr sz="800"/>
            </a:lvl4pPr>
            <a:lvl5pPr indent="-279400" lvl="4" marL="2286000" rtl="0" algn="l">
              <a:spcBef>
                <a:spcPts val="200"/>
              </a:spcBef>
              <a:spcAft>
                <a:spcPts val="0"/>
              </a:spcAft>
              <a:buClr>
                <a:schemeClr val="dk1"/>
              </a:buClr>
              <a:buSzPts val="800"/>
              <a:buChar char="»"/>
              <a:defRPr sz="800"/>
            </a:lvl5pPr>
            <a:lvl6pPr indent="-279400" lvl="5" marL="2743200" rtl="0" algn="l">
              <a:spcBef>
                <a:spcPts val="200"/>
              </a:spcBef>
              <a:spcAft>
                <a:spcPts val="0"/>
              </a:spcAft>
              <a:buClr>
                <a:schemeClr val="dk1"/>
              </a:buClr>
              <a:buSzPts val="800"/>
              <a:buChar char="•"/>
              <a:defRPr sz="800"/>
            </a:lvl6pPr>
            <a:lvl7pPr indent="-279400" lvl="6" marL="3200400" rtl="0" algn="l">
              <a:spcBef>
                <a:spcPts val="200"/>
              </a:spcBef>
              <a:spcAft>
                <a:spcPts val="0"/>
              </a:spcAft>
              <a:buClr>
                <a:schemeClr val="dk1"/>
              </a:buClr>
              <a:buSzPts val="800"/>
              <a:buChar char="•"/>
              <a:defRPr sz="800"/>
            </a:lvl7pPr>
            <a:lvl8pPr indent="-279400" lvl="7" marL="3657600" rtl="0" algn="l">
              <a:spcBef>
                <a:spcPts val="200"/>
              </a:spcBef>
              <a:spcAft>
                <a:spcPts val="0"/>
              </a:spcAft>
              <a:buClr>
                <a:schemeClr val="dk1"/>
              </a:buClr>
              <a:buSzPts val="800"/>
              <a:buChar char="•"/>
              <a:defRPr sz="800"/>
            </a:lvl8pPr>
            <a:lvl9pPr indent="-279400" lvl="8" marL="4114800" rtl="0" algn="l">
              <a:spcBef>
                <a:spcPts val="200"/>
              </a:spcBef>
              <a:spcAft>
                <a:spcPts val="0"/>
              </a:spcAft>
              <a:buClr>
                <a:schemeClr val="dk1"/>
              </a:buClr>
              <a:buSzPts val="800"/>
              <a:buChar char="•"/>
              <a:defRPr sz="800"/>
            </a:lvl9pPr>
          </a:lstStyle>
          <a:p/>
        </p:txBody>
      </p:sp>
      <p:sp>
        <p:nvSpPr>
          <p:cNvPr id="91" name="Google Shape;91;p19"/>
          <p:cNvSpPr txBox="1"/>
          <p:nvPr>
            <p:ph idx="10" type="dt"/>
          </p:nvPr>
        </p:nvSpPr>
        <p:spPr>
          <a:xfrm>
            <a:off x="228600" y="3178175"/>
            <a:ext cx="1066800" cy="182700"/>
          </a:xfrm>
          <a:prstGeom prst="rect">
            <a:avLst/>
          </a:prstGeom>
          <a:noFill/>
          <a:ln>
            <a:noFill/>
          </a:ln>
        </p:spPr>
        <p:txBody>
          <a:bodyPr anchorCtr="0" anchor="ctr" bIns="22850" lIns="45725" spcFirstLastPara="1" rIns="45725" wrap="square" tIns="22850">
            <a:noAutofit/>
          </a:bodyPr>
          <a:lstStyle>
            <a:lvl1pPr lvl="0" rtl="0" algn="l">
              <a:spcBef>
                <a:spcPts val="0"/>
              </a:spcBef>
              <a:spcAft>
                <a:spcPts val="0"/>
              </a:spcAft>
              <a:buSzPts val="700"/>
              <a:buNone/>
              <a:defRPr/>
            </a:lvl1pPr>
            <a:lvl2pPr lvl="1" rtl="0" algn="l">
              <a:spcBef>
                <a:spcPts val="0"/>
              </a:spcBef>
              <a:spcAft>
                <a:spcPts val="0"/>
              </a:spcAft>
              <a:buSzPts val="700"/>
              <a:buNone/>
              <a:defRPr/>
            </a:lvl2pPr>
            <a:lvl3pPr lvl="2" rtl="0" algn="l">
              <a:spcBef>
                <a:spcPts val="0"/>
              </a:spcBef>
              <a:spcAft>
                <a:spcPts val="0"/>
              </a:spcAft>
              <a:buSzPts val="700"/>
              <a:buNone/>
              <a:defRPr/>
            </a:lvl3pPr>
            <a:lvl4pPr lvl="3" rtl="0" algn="l">
              <a:spcBef>
                <a:spcPts val="0"/>
              </a:spcBef>
              <a:spcAft>
                <a:spcPts val="0"/>
              </a:spcAft>
              <a:buSzPts val="700"/>
              <a:buNone/>
              <a:defRPr/>
            </a:lvl4pPr>
            <a:lvl5pPr lvl="4" rtl="0" algn="l">
              <a:spcBef>
                <a:spcPts val="0"/>
              </a:spcBef>
              <a:spcAft>
                <a:spcPts val="0"/>
              </a:spcAft>
              <a:buSzPts val="700"/>
              <a:buNone/>
              <a:defRPr/>
            </a:lvl5pPr>
            <a:lvl6pPr lvl="5" rtl="0" algn="l">
              <a:spcBef>
                <a:spcPts val="0"/>
              </a:spcBef>
              <a:spcAft>
                <a:spcPts val="0"/>
              </a:spcAft>
              <a:buSzPts val="700"/>
              <a:buNone/>
              <a:defRPr/>
            </a:lvl6pPr>
            <a:lvl7pPr lvl="6" rtl="0" algn="l">
              <a:spcBef>
                <a:spcPts val="0"/>
              </a:spcBef>
              <a:spcAft>
                <a:spcPts val="0"/>
              </a:spcAft>
              <a:buSzPts val="700"/>
              <a:buNone/>
              <a:defRPr/>
            </a:lvl7pPr>
            <a:lvl8pPr lvl="7" rtl="0" algn="l">
              <a:spcBef>
                <a:spcPts val="0"/>
              </a:spcBef>
              <a:spcAft>
                <a:spcPts val="0"/>
              </a:spcAft>
              <a:buSzPts val="700"/>
              <a:buNone/>
              <a:defRPr/>
            </a:lvl8pPr>
            <a:lvl9pPr lvl="8" rtl="0" algn="l">
              <a:spcBef>
                <a:spcPts val="0"/>
              </a:spcBef>
              <a:spcAft>
                <a:spcPts val="0"/>
              </a:spcAft>
              <a:buSzPts val="700"/>
              <a:buNone/>
              <a:defRPr/>
            </a:lvl9pPr>
          </a:lstStyle>
          <a:p/>
        </p:txBody>
      </p:sp>
      <p:sp>
        <p:nvSpPr>
          <p:cNvPr id="92" name="Google Shape;92;p19"/>
          <p:cNvSpPr txBox="1"/>
          <p:nvPr>
            <p:ph idx="11" type="ftr"/>
          </p:nvPr>
        </p:nvSpPr>
        <p:spPr>
          <a:xfrm>
            <a:off x="1562100" y="3178175"/>
            <a:ext cx="1447800" cy="182700"/>
          </a:xfrm>
          <a:prstGeom prst="rect">
            <a:avLst/>
          </a:prstGeom>
          <a:noFill/>
          <a:ln>
            <a:noFill/>
          </a:ln>
        </p:spPr>
        <p:txBody>
          <a:bodyPr anchorCtr="0" anchor="ctr" bIns="22850" lIns="45725" spcFirstLastPara="1" rIns="45725" wrap="square" tIns="22850">
            <a:noAutofit/>
          </a:bodyPr>
          <a:lstStyle>
            <a:lvl1pPr lvl="0" rtl="0" algn="ctr">
              <a:spcBef>
                <a:spcPts val="0"/>
              </a:spcBef>
              <a:spcAft>
                <a:spcPts val="0"/>
              </a:spcAft>
              <a:buSzPts val="700"/>
              <a:buNone/>
              <a:defRPr/>
            </a:lvl1pPr>
            <a:lvl2pPr lvl="1" rtl="0" algn="l">
              <a:spcBef>
                <a:spcPts val="0"/>
              </a:spcBef>
              <a:spcAft>
                <a:spcPts val="0"/>
              </a:spcAft>
              <a:buSzPts val="700"/>
              <a:buNone/>
              <a:defRPr/>
            </a:lvl2pPr>
            <a:lvl3pPr lvl="2" rtl="0" algn="l">
              <a:spcBef>
                <a:spcPts val="0"/>
              </a:spcBef>
              <a:spcAft>
                <a:spcPts val="0"/>
              </a:spcAft>
              <a:buSzPts val="700"/>
              <a:buNone/>
              <a:defRPr/>
            </a:lvl3pPr>
            <a:lvl4pPr lvl="3" rtl="0" algn="l">
              <a:spcBef>
                <a:spcPts val="0"/>
              </a:spcBef>
              <a:spcAft>
                <a:spcPts val="0"/>
              </a:spcAft>
              <a:buSzPts val="700"/>
              <a:buNone/>
              <a:defRPr/>
            </a:lvl4pPr>
            <a:lvl5pPr lvl="4" rtl="0" algn="l">
              <a:spcBef>
                <a:spcPts val="0"/>
              </a:spcBef>
              <a:spcAft>
                <a:spcPts val="0"/>
              </a:spcAft>
              <a:buSzPts val="700"/>
              <a:buNone/>
              <a:defRPr/>
            </a:lvl5pPr>
            <a:lvl6pPr lvl="5" rtl="0" algn="l">
              <a:spcBef>
                <a:spcPts val="0"/>
              </a:spcBef>
              <a:spcAft>
                <a:spcPts val="0"/>
              </a:spcAft>
              <a:buSzPts val="700"/>
              <a:buNone/>
              <a:defRPr/>
            </a:lvl6pPr>
            <a:lvl7pPr lvl="6" rtl="0" algn="l">
              <a:spcBef>
                <a:spcPts val="0"/>
              </a:spcBef>
              <a:spcAft>
                <a:spcPts val="0"/>
              </a:spcAft>
              <a:buSzPts val="700"/>
              <a:buNone/>
              <a:defRPr/>
            </a:lvl7pPr>
            <a:lvl8pPr lvl="7" rtl="0" algn="l">
              <a:spcBef>
                <a:spcPts val="0"/>
              </a:spcBef>
              <a:spcAft>
                <a:spcPts val="0"/>
              </a:spcAft>
              <a:buSzPts val="700"/>
              <a:buNone/>
              <a:defRPr/>
            </a:lvl8pPr>
            <a:lvl9pPr lvl="8" rtl="0" algn="l">
              <a:spcBef>
                <a:spcPts val="0"/>
              </a:spcBef>
              <a:spcAft>
                <a:spcPts val="0"/>
              </a:spcAft>
              <a:buSzPts val="700"/>
              <a:buNone/>
              <a:defRPr/>
            </a:lvl9pPr>
          </a:lstStyle>
          <a:p/>
        </p:txBody>
      </p:sp>
      <p:sp>
        <p:nvSpPr>
          <p:cNvPr id="93" name="Google Shape;93;p19"/>
          <p:cNvSpPr txBox="1"/>
          <p:nvPr>
            <p:ph idx="12" type="sldNum"/>
          </p:nvPr>
        </p:nvSpPr>
        <p:spPr>
          <a:xfrm>
            <a:off x="3276600" y="3178175"/>
            <a:ext cx="1066800" cy="182700"/>
          </a:xfrm>
          <a:prstGeom prst="rect">
            <a:avLst/>
          </a:prstGeom>
          <a:noFill/>
          <a:ln>
            <a:noFill/>
          </a:ln>
        </p:spPr>
        <p:txBody>
          <a:bodyPr anchorCtr="0" anchor="ctr" bIns="22850" lIns="45725" spcFirstLastPara="1" rIns="45725" wrap="square" tIns="2285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4" name="Shape 94"/>
        <p:cNvGrpSpPr/>
        <p:nvPr/>
      </p:nvGrpSpPr>
      <p:grpSpPr>
        <a:xfrm>
          <a:off x="0" y="0"/>
          <a:ext cx="0" cy="0"/>
          <a:chOff x="0" y="0"/>
          <a:chExt cx="0" cy="0"/>
        </a:xfrm>
      </p:grpSpPr>
      <p:sp>
        <p:nvSpPr>
          <p:cNvPr id="95" name="Google Shape;95;p20"/>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rtl="0" algn="ctr">
              <a:spcBef>
                <a:spcPts val="0"/>
              </a:spcBef>
              <a:spcAft>
                <a:spcPts val="0"/>
              </a:spcAft>
              <a:buClr>
                <a:schemeClr val="dk1"/>
              </a:buClr>
              <a:buSzPts val="900"/>
              <a:buNone/>
              <a:defRPr/>
            </a:lvl1pPr>
            <a:lvl2pPr lvl="1" rtl="0">
              <a:spcBef>
                <a:spcPts val="0"/>
              </a:spcBef>
              <a:spcAft>
                <a:spcPts val="0"/>
              </a:spcAft>
              <a:buSzPts val="700"/>
              <a:buNone/>
              <a:defRPr/>
            </a:lvl2pPr>
            <a:lvl3pPr lvl="2" rtl="0">
              <a:spcBef>
                <a:spcPts val="0"/>
              </a:spcBef>
              <a:spcAft>
                <a:spcPts val="0"/>
              </a:spcAft>
              <a:buSzPts val="700"/>
              <a:buNone/>
              <a:defRPr/>
            </a:lvl3pPr>
            <a:lvl4pPr lvl="3" rtl="0">
              <a:spcBef>
                <a:spcPts val="0"/>
              </a:spcBef>
              <a:spcAft>
                <a:spcPts val="0"/>
              </a:spcAft>
              <a:buSzPts val="700"/>
              <a:buNone/>
              <a:defRPr/>
            </a:lvl4pPr>
            <a:lvl5pPr lvl="4" rtl="0">
              <a:spcBef>
                <a:spcPts val="0"/>
              </a:spcBef>
              <a:spcAft>
                <a:spcPts val="0"/>
              </a:spcAft>
              <a:buSzPts val="700"/>
              <a:buNone/>
              <a:defRPr/>
            </a:lvl5pPr>
            <a:lvl6pPr lvl="5" rtl="0">
              <a:spcBef>
                <a:spcPts val="0"/>
              </a:spcBef>
              <a:spcAft>
                <a:spcPts val="0"/>
              </a:spcAft>
              <a:buSzPts val="700"/>
              <a:buNone/>
              <a:defRPr/>
            </a:lvl6pPr>
            <a:lvl7pPr lvl="6" rtl="0">
              <a:spcBef>
                <a:spcPts val="0"/>
              </a:spcBef>
              <a:spcAft>
                <a:spcPts val="0"/>
              </a:spcAft>
              <a:buSzPts val="700"/>
              <a:buNone/>
              <a:defRPr/>
            </a:lvl7pPr>
            <a:lvl8pPr lvl="7" rtl="0">
              <a:spcBef>
                <a:spcPts val="0"/>
              </a:spcBef>
              <a:spcAft>
                <a:spcPts val="0"/>
              </a:spcAft>
              <a:buSzPts val="700"/>
              <a:buNone/>
              <a:defRPr/>
            </a:lvl8pPr>
            <a:lvl9pPr lvl="8" rtl="0">
              <a:spcBef>
                <a:spcPts val="0"/>
              </a:spcBef>
              <a:spcAft>
                <a:spcPts val="0"/>
              </a:spcAft>
              <a:buSzPts val="700"/>
              <a:buNone/>
              <a:defRPr/>
            </a:lvl9pPr>
          </a:lstStyle>
          <a:p/>
        </p:txBody>
      </p:sp>
      <p:sp>
        <p:nvSpPr>
          <p:cNvPr id="96" name="Google Shape;96;p20"/>
          <p:cNvSpPr txBox="1"/>
          <p:nvPr>
            <p:ph idx="10" type="dt"/>
          </p:nvPr>
        </p:nvSpPr>
        <p:spPr>
          <a:xfrm>
            <a:off x="228600" y="3178175"/>
            <a:ext cx="1066800" cy="182700"/>
          </a:xfrm>
          <a:prstGeom prst="rect">
            <a:avLst/>
          </a:prstGeom>
          <a:noFill/>
          <a:ln>
            <a:noFill/>
          </a:ln>
        </p:spPr>
        <p:txBody>
          <a:bodyPr anchorCtr="0" anchor="ctr" bIns="22850" lIns="45725" spcFirstLastPara="1" rIns="45725" wrap="square" tIns="22850">
            <a:noAutofit/>
          </a:bodyPr>
          <a:lstStyle>
            <a:lvl1pPr lvl="0" rtl="0" algn="l">
              <a:spcBef>
                <a:spcPts val="0"/>
              </a:spcBef>
              <a:spcAft>
                <a:spcPts val="0"/>
              </a:spcAft>
              <a:buSzPts val="700"/>
              <a:buNone/>
              <a:defRPr/>
            </a:lvl1pPr>
            <a:lvl2pPr lvl="1" rtl="0" algn="l">
              <a:spcBef>
                <a:spcPts val="0"/>
              </a:spcBef>
              <a:spcAft>
                <a:spcPts val="0"/>
              </a:spcAft>
              <a:buSzPts val="700"/>
              <a:buNone/>
              <a:defRPr/>
            </a:lvl2pPr>
            <a:lvl3pPr lvl="2" rtl="0" algn="l">
              <a:spcBef>
                <a:spcPts val="0"/>
              </a:spcBef>
              <a:spcAft>
                <a:spcPts val="0"/>
              </a:spcAft>
              <a:buSzPts val="700"/>
              <a:buNone/>
              <a:defRPr/>
            </a:lvl3pPr>
            <a:lvl4pPr lvl="3" rtl="0" algn="l">
              <a:spcBef>
                <a:spcPts val="0"/>
              </a:spcBef>
              <a:spcAft>
                <a:spcPts val="0"/>
              </a:spcAft>
              <a:buSzPts val="700"/>
              <a:buNone/>
              <a:defRPr/>
            </a:lvl4pPr>
            <a:lvl5pPr lvl="4" rtl="0" algn="l">
              <a:spcBef>
                <a:spcPts val="0"/>
              </a:spcBef>
              <a:spcAft>
                <a:spcPts val="0"/>
              </a:spcAft>
              <a:buSzPts val="700"/>
              <a:buNone/>
              <a:defRPr/>
            </a:lvl5pPr>
            <a:lvl6pPr lvl="5" rtl="0" algn="l">
              <a:spcBef>
                <a:spcPts val="0"/>
              </a:spcBef>
              <a:spcAft>
                <a:spcPts val="0"/>
              </a:spcAft>
              <a:buSzPts val="700"/>
              <a:buNone/>
              <a:defRPr/>
            </a:lvl6pPr>
            <a:lvl7pPr lvl="6" rtl="0" algn="l">
              <a:spcBef>
                <a:spcPts val="0"/>
              </a:spcBef>
              <a:spcAft>
                <a:spcPts val="0"/>
              </a:spcAft>
              <a:buSzPts val="700"/>
              <a:buNone/>
              <a:defRPr/>
            </a:lvl7pPr>
            <a:lvl8pPr lvl="7" rtl="0" algn="l">
              <a:spcBef>
                <a:spcPts val="0"/>
              </a:spcBef>
              <a:spcAft>
                <a:spcPts val="0"/>
              </a:spcAft>
              <a:buSzPts val="700"/>
              <a:buNone/>
              <a:defRPr/>
            </a:lvl8pPr>
            <a:lvl9pPr lvl="8" rtl="0" algn="l">
              <a:spcBef>
                <a:spcPts val="0"/>
              </a:spcBef>
              <a:spcAft>
                <a:spcPts val="0"/>
              </a:spcAft>
              <a:buSzPts val="700"/>
              <a:buNone/>
              <a:defRPr/>
            </a:lvl9pPr>
          </a:lstStyle>
          <a:p/>
        </p:txBody>
      </p:sp>
      <p:sp>
        <p:nvSpPr>
          <p:cNvPr id="97" name="Google Shape;97;p20"/>
          <p:cNvSpPr txBox="1"/>
          <p:nvPr>
            <p:ph idx="11" type="ftr"/>
          </p:nvPr>
        </p:nvSpPr>
        <p:spPr>
          <a:xfrm>
            <a:off x="1562100" y="3178175"/>
            <a:ext cx="1447800" cy="182700"/>
          </a:xfrm>
          <a:prstGeom prst="rect">
            <a:avLst/>
          </a:prstGeom>
          <a:noFill/>
          <a:ln>
            <a:noFill/>
          </a:ln>
        </p:spPr>
        <p:txBody>
          <a:bodyPr anchorCtr="0" anchor="ctr" bIns="22850" lIns="45725" spcFirstLastPara="1" rIns="45725" wrap="square" tIns="22850">
            <a:noAutofit/>
          </a:bodyPr>
          <a:lstStyle>
            <a:lvl1pPr lvl="0" rtl="0" algn="ctr">
              <a:spcBef>
                <a:spcPts val="0"/>
              </a:spcBef>
              <a:spcAft>
                <a:spcPts val="0"/>
              </a:spcAft>
              <a:buSzPts val="700"/>
              <a:buNone/>
              <a:defRPr/>
            </a:lvl1pPr>
            <a:lvl2pPr lvl="1" rtl="0" algn="l">
              <a:spcBef>
                <a:spcPts val="0"/>
              </a:spcBef>
              <a:spcAft>
                <a:spcPts val="0"/>
              </a:spcAft>
              <a:buSzPts val="700"/>
              <a:buNone/>
              <a:defRPr/>
            </a:lvl2pPr>
            <a:lvl3pPr lvl="2" rtl="0" algn="l">
              <a:spcBef>
                <a:spcPts val="0"/>
              </a:spcBef>
              <a:spcAft>
                <a:spcPts val="0"/>
              </a:spcAft>
              <a:buSzPts val="700"/>
              <a:buNone/>
              <a:defRPr/>
            </a:lvl3pPr>
            <a:lvl4pPr lvl="3" rtl="0" algn="l">
              <a:spcBef>
                <a:spcPts val="0"/>
              </a:spcBef>
              <a:spcAft>
                <a:spcPts val="0"/>
              </a:spcAft>
              <a:buSzPts val="700"/>
              <a:buNone/>
              <a:defRPr/>
            </a:lvl4pPr>
            <a:lvl5pPr lvl="4" rtl="0" algn="l">
              <a:spcBef>
                <a:spcPts val="0"/>
              </a:spcBef>
              <a:spcAft>
                <a:spcPts val="0"/>
              </a:spcAft>
              <a:buSzPts val="700"/>
              <a:buNone/>
              <a:defRPr/>
            </a:lvl5pPr>
            <a:lvl6pPr lvl="5" rtl="0" algn="l">
              <a:spcBef>
                <a:spcPts val="0"/>
              </a:spcBef>
              <a:spcAft>
                <a:spcPts val="0"/>
              </a:spcAft>
              <a:buSzPts val="700"/>
              <a:buNone/>
              <a:defRPr/>
            </a:lvl6pPr>
            <a:lvl7pPr lvl="6" rtl="0" algn="l">
              <a:spcBef>
                <a:spcPts val="0"/>
              </a:spcBef>
              <a:spcAft>
                <a:spcPts val="0"/>
              </a:spcAft>
              <a:buSzPts val="700"/>
              <a:buNone/>
              <a:defRPr/>
            </a:lvl7pPr>
            <a:lvl8pPr lvl="7" rtl="0" algn="l">
              <a:spcBef>
                <a:spcPts val="0"/>
              </a:spcBef>
              <a:spcAft>
                <a:spcPts val="0"/>
              </a:spcAft>
              <a:buSzPts val="700"/>
              <a:buNone/>
              <a:defRPr/>
            </a:lvl8pPr>
            <a:lvl9pPr lvl="8" rtl="0" algn="l">
              <a:spcBef>
                <a:spcPts val="0"/>
              </a:spcBef>
              <a:spcAft>
                <a:spcPts val="0"/>
              </a:spcAft>
              <a:buSzPts val="700"/>
              <a:buNone/>
              <a:defRPr/>
            </a:lvl9pPr>
          </a:lstStyle>
          <a:p/>
        </p:txBody>
      </p:sp>
      <p:sp>
        <p:nvSpPr>
          <p:cNvPr id="98" name="Google Shape;98;p20"/>
          <p:cNvSpPr txBox="1"/>
          <p:nvPr>
            <p:ph idx="12" type="sldNum"/>
          </p:nvPr>
        </p:nvSpPr>
        <p:spPr>
          <a:xfrm>
            <a:off x="3276600" y="3178175"/>
            <a:ext cx="1066800" cy="182700"/>
          </a:xfrm>
          <a:prstGeom prst="rect">
            <a:avLst/>
          </a:prstGeom>
          <a:noFill/>
          <a:ln>
            <a:noFill/>
          </a:ln>
        </p:spPr>
        <p:txBody>
          <a:bodyPr anchorCtr="0" anchor="ctr" bIns="22850" lIns="45725" spcFirstLastPara="1" rIns="45725" wrap="square" tIns="2285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99" name="Shape 99"/>
        <p:cNvGrpSpPr/>
        <p:nvPr/>
      </p:nvGrpSpPr>
      <p:grpSpPr>
        <a:xfrm>
          <a:off x="0" y="0"/>
          <a:ext cx="0" cy="0"/>
          <a:chOff x="0" y="0"/>
          <a:chExt cx="0" cy="0"/>
        </a:xfrm>
      </p:grpSpPr>
      <p:sp>
        <p:nvSpPr>
          <p:cNvPr id="100" name="Google Shape;100;p21"/>
          <p:cNvSpPr txBox="1"/>
          <p:nvPr>
            <p:ph type="title"/>
          </p:nvPr>
        </p:nvSpPr>
        <p:spPr>
          <a:xfrm>
            <a:off x="228600" y="136525"/>
            <a:ext cx="1504200" cy="581100"/>
          </a:xfrm>
          <a:prstGeom prst="rect">
            <a:avLst/>
          </a:prstGeom>
          <a:noFill/>
          <a:ln>
            <a:noFill/>
          </a:ln>
        </p:spPr>
        <p:txBody>
          <a:bodyPr anchorCtr="0" anchor="b" bIns="22850" lIns="45725" spcFirstLastPara="1" rIns="45725" wrap="square" tIns="22850">
            <a:normAutofit/>
          </a:bodyPr>
          <a:lstStyle>
            <a:lvl1pPr lvl="0" rtl="0" algn="l">
              <a:spcBef>
                <a:spcPts val="0"/>
              </a:spcBef>
              <a:spcAft>
                <a:spcPts val="0"/>
              </a:spcAft>
              <a:buClr>
                <a:schemeClr val="dk1"/>
              </a:buClr>
              <a:buSzPts val="1000"/>
              <a:buFont typeface="Calibri"/>
              <a:buNone/>
              <a:defRPr b="1" sz="1000"/>
            </a:lvl1pPr>
            <a:lvl2pPr lvl="1" rtl="0">
              <a:spcBef>
                <a:spcPts val="0"/>
              </a:spcBef>
              <a:spcAft>
                <a:spcPts val="0"/>
              </a:spcAft>
              <a:buSzPts val="700"/>
              <a:buNone/>
              <a:defRPr/>
            </a:lvl2pPr>
            <a:lvl3pPr lvl="2" rtl="0">
              <a:spcBef>
                <a:spcPts val="0"/>
              </a:spcBef>
              <a:spcAft>
                <a:spcPts val="0"/>
              </a:spcAft>
              <a:buSzPts val="700"/>
              <a:buNone/>
              <a:defRPr/>
            </a:lvl3pPr>
            <a:lvl4pPr lvl="3" rtl="0">
              <a:spcBef>
                <a:spcPts val="0"/>
              </a:spcBef>
              <a:spcAft>
                <a:spcPts val="0"/>
              </a:spcAft>
              <a:buSzPts val="700"/>
              <a:buNone/>
              <a:defRPr/>
            </a:lvl4pPr>
            <a:lvl5pPr lvl="4" rtl="0">
              <a:spcBef>
                <a:spcPts val="0"/>
              </a:spcBef>
              <a:spcAft>
                <a:spcPts val="0"/>
              </a:spcAft>
              <a:buSzPts val="700"/>
              <a:buNone/>
              <a:defRPr/>
            </a:lvl5pPr>
            <a:lvl6pPr lvl="5" rtl="0">
              <a:spcBef>
                <a:spcPts val="0"/>
              </a:spcBef>
              <a:spcAft>
                <a:spcPts val="0"/>
              </a:spcAft>
              <a:buSzPts val="700"/>
              <a:buNone/>
              <a:defRPr/>
            </a:lvl6pPr>
            <a:lvl7pPr lvl="6" rtl="0">
              <a:spcBef>
                <a:spcPts val="0"/>
              </a:spcBef>
              <a:spcAft>
                <a:spcPts val="0"/>
              </a:spcAft>
              <a:buSzPts val="700"/>
              <a:buNone/>
              <a:defRPr/>
            </a:lvl7pPr>
            <a:lvl8pPr lvl="7" rtl="0">
              <a:spcBef>
                <a:spcPts val="0"/>
              </a:spcBef>
              <a:spcAft>
                <a:spcPts val="0"/>
              </a:spcAft>
              <a:buSzPts val="700"/>
              <a:buNone/>
              <a:defRPr/>
            </a:lvl8pPr>
            <a:lvl9pPr lvl="8" rtl="0">
              <a:spcBef>
                <a:spcPts val="0"/>
              </a:spcBef>
              <a:spcAft>
                <a:spcPts val="0"/>
              </a:spcAft>
              <a:buSzPts val="700"/>
              <a:buNone/>
              <a:defRPr/>
            </a:lvl9pPr>
          </a:lstStyle>
          <a:p/>
        </p:txBody>
      </p:sp>
      <p:sp>
        <p:nvSpPr>
          <p:cNvPr id="101" name="Google Shape;101;p21"/>
          <p:cNvSpPr txBox="1"/>
          <p:nvPr>
            <p:ph idx="1" type="body"/>
          </p:nvPr>
        </p:nvSpPr>
        <p:spPr>
          <a:xfrm>
            <a:off x="1787525" y="136525"/>
            <a:ext cx="2556000" cy="2926500"/>
          </a:xfrm>
          <a:prstGeom prst="rect">
            <a:avLst/>
          </a:prstGeom>
          <a:noFill/>
          <a:ln>
            <a:noFill/>
          </a:ln>
        </p:spPr>
        <p:txBody>
          <a:bodyPr anchorCtr="0" anchor="t" bIns="22850" lIns="45725" spcFirstLastPara="1" rIns="45725" wrap="square" tIns="22850">
            <a:normAutofit/>
          </a:bodyPr>
          <a:lstStyle>
            <a:lvl1pPr indent="-330200" lvl="0" marL="457200" rtl="0" algn="l">
              <a:spcBef>
                <a:spcPts val="300"/>
              </a:spcBef>
              <a:spcAft>
                <a:spcPts val="0"/>
              </a:spcAft>
              <a:buClr>
                <a:schemeClr val="dk1"/>
              </a:buClr>
              <a:buSzPts val="1600"/>
              <a:buChar char="•"/>
              <a:defRPr sz="1600"/>
            </a:lvl1pPr>
            <a:lvl2pPr indent="-317500" lvl="1" marL="914400" rtl="0" algn="l">
              <a:spcBef>
                <a:spcPts val="300"/>
              </a:spcBef>
              <a:spcAft>
                <a:spcPts val="0"/>
              </a:spcAft>
              <a:buClr>
                <a:schemeClr val="dk1"/>
              </a:buClr>
              <a:buSzPts val="1400"/>
              <a:buChar char="–"/>
              <a:defRPr sz="1400"/>
            </a:lvl2pPr>
            <a:lvl3pPr indent="-304800" lvl="2" marL="1371600" rtl="0" algn="l">
              <a:spcBef>
                <a:spcPts val="200"/>
              </a:spcBef>
              <a:spcAft>
                <a:spcPts val="0"/>
              </a:spcAft>
              <a:buClr>
                <a:schemeClr val="dk1"/>
              </a:buClr>
              <a:buSzPts val="1200"/>
              <a:buChar char="•"/>
              <a:defRPr sz="1200"/>
            </a:lvl3pPr>
            <a:lvl4pPr indent="-292100" lvl="3" marL="1828800" rtl="0" algn="l">
              <a:spcBef>
                <a:spcPts val="200"/>
              </a:spcBef>
              <a:spcAft>
                <a:spcPts val="0"/>
              </a:spcAft>
              <a:buClr>
                <a:schemeClr val="dk1"/>
              </a:buClr>
              <a:buSzPts val="1000"/>
              <a:buChar char="–"/>
              <a:defRPr sz="1000"/>
            </a:lvl4pPr>
            <a:lvl5pPr indent="-292100" lvl="4" marL="2286000" rtl="0" algn="l">
              <a:spcBef>
                <a:spcPts val="200"/>
              </a:spcBef>
              <a:spcAft>
                <a:spcPts val="0"/>
              </a:spcAft>
              <a:buClr>
                <a:schemeClr val="dk1"/>
              </a:buClr>
              <a:buSzPts val="1000"/>
              <a:buChar char="»"/>
              <a:defRPr sz="1000"/>
            </a:lvl5pPr>
            <a:lvl6pPr indent="-292100" lvl="5" marL="2743200" rtl="0" algn="l">
              <a:spcBef>
                <a:spcPts val="200"/>
              </a:spcBef>
              <a:spcAft>
                <a:spcPts val="0"/>
              </a:spcAft>
              <a:buClr>
                <a:schemeClr val="dk1"/>
              </a:buClr>
              <a:buSzPts val="1000"/>
              <a:buChar char="•"/>
              <a:defRPr sz="1000"/>
            </a:lvl6pPr>
            <a:lvl7pPr indent="-292100" lvl="6" marL="3200400" rtl="0" algn="l">
              <a:spcBef>
                <a:spcPts val="200"/>
              </a:spcBef>
              <a:spcAft>
                <a:spcPts val="0"/>
              </a:spcAft>
              <a:buClr>
                <a:schemeClr val="dk1"/>
              </a:buClr>
              <a:buSzPts val="1000"/>
              <a:buChar char="•"/>
              <a:defRPr sz="1000"/>
            </a:lvl7pPr>
            <a:lvl8pPr indent="-292100" lvl="7" marL="3657600" rtl="0" algn="l">
              <a:spcBef>
                <a:spcPts val="200"/>
              </a:spcBef>
              <a:spcAft>
                <a:spcPts val="0"/>
              </a:spcAft>
              <a:buClr>
                <a:schemeClr val="dk1"/>
              </a:buClr>
              <a:buSzPts val="1000"/>
              <a:buChar char="•"/>
              <a:defRPr sz="1000"/>
            </a:lvl8pPr>
            <a:lvl9pPr indent="-292100" lvl="8" marL="4114800" rtl="0" algn="l">
              <a:spcBef>
                <a:spcPts val="200"/>
              </a:spcBef>
              <a:spcAft>
                <a:spcPts val="0"/>
              </a:spcAft>
              <a:buClr>
                <a:schemeClr val="dk1"/>
              </a:buClr>
              <a:buSzPts val="1000"/>
              <a:buChar char="•"/>
              <a:defRPr sz="1000"/>
            </a:lvl9pPr>
          </a:lstStyle>
          <a:p/>
        </p:txBody>
      </p:sp>
      <p:sp>
        <p:nvSpPr>
          <p:cNvPr id="102" name="Google Shape;102;p21"/>
          <p:cNvSpPr txBox="1"/>
          <p:nvPr>
            <p:ph idx="2" type="body"/>
          </p:nvPr>
        </p:nvSpPr>
        <p:spPr>
          <a:xfrm>
            <a:off x="228600" y="717550"/>
            <a:ext cx="1504200" cy="2345400"/>
          </a:xfrm>
          <a:prstGeom prst="rect">
            <a:avLst/>
          </a:prstGeom>
          <a:noFill/>
          <a:ln>
            <a:noFill/>
          </a:ln>
        </p:spPr>
        <p:txBody>
          <a:bodyPr anchorCtr="0" anchor="t" bIns="22850" lIns="45725" spcFirstLastPara="1" rIns="45725" wrap="square" tIns="22850">
            <a:normAutofit/>
          </a:bodyPr>
          <a:lstStyle>
            <a:lvl1pPr indent="-228600" lvl="0" marL="457200" rtl="0" algn="l">
              <a:spcBef>
                <a:spcPts val="100"/>
              </a:spcBef>
              <a:spcAft>
                <a:spcPts val="0"/>
              </a:spcAft>
              <a:buClr>
                <a:schemeClr val="dk1"/>
              </a:buClr>
              <a:buSzPts val="700"/>
              <a:buNone/>
              <a:defRPr sz="700"/>
            </a:lvl1pPr>
            <a:lvl2pPr indent="-228600" lvl="1" marL="914400" rtl="0" algn="l">
              <a:spcBef>
                <a:spcPts val="100"/>
              </a:spcBef>
              <a:spcAft>
                <a:spcPts val="0"/>
              </a:spcAft>
              <a:buClr>
                <a:schemeClr val="dk1"/>
              </a:buClr>
              <a:buSzPts val="600"/>
              <a:buNone/>
              <a:defRPr sz="600"/>
            </a:lvl2pPr>
            <a:lvl3pPr indent="-228600" lvl="2" marL="1371600" rtl="0" algn="l">
              <a:spcBef>
                <a:spcPts val="100"/>
              </a:spcBef>
              <a:spcAft>
                <a:spcPts val="0"/>
              </a:spcAft>
              <a:buClr>
                <a:schemeClr val="dk1"/>
              </a:buClr>
              <a:buSzPts val="500"/>
              <a:buNone/>
              <a:defRPr sz="500"/>
            </a:lvl3pPr>
            <a:lvl4pPr indent="-228600" lvl="3" marL="1828800" rtl="0" algn="l">
              <a:spcBef>
                <a:spcPts val="100"/>
              </a:spcBef>
              <a:spcAft>
                <a:spcPts val="0"/>
              </a:spcAft>
              <a:buClr>
                <a:schemeClr val="dk1"/>
              </a:buClr>
              <a:buSzPts val="500"/>
              <a:buNone/>
              <a:defRPr sz="500"/>
            </a:lvl4pPr>
            <a:lvl5pPr indent="-228600" lvl="4" marL="2286000" rtl="0" algn="l">
              <a:spcBef>
                <a:spcPts val="100"/>
              </a:spcBef>
              <a:spcAft>
                <a:spcPts val="0"/>
              </a:spcAft>
              <a:buClr>
                <a:schemeClr val="dk1"/>
              </a:buClr>
              <a:buSzPts val="500"/>
              <a:buNone/>
              <a:defRPr sz="500"/>
            </a:lvl5pPr>
            <a:lvl6pPr indent="-228600" lvl="5" marL="2743200" rtl="0" algn="l">
              <a:spcBef>
                <a:spcPts val="100"/>
              </a:spcBef>
              <a:spcAft>
                <a:spcPts val="0"/>
              </a:spcAft>
              <a:buClr>
                <a:schemeClr val="dk1"/>
              </a:buClr>
              <a:buSzPts val="500"/>
              <a:buNone/>
              <a:defRPr sz="500"/>
            </a:lvl6pPr>
            <a:lvl7pPr indent="-228600" lvl="6" marL="3200400" rtl="0" algn="l">
              <a:spcBef>
                <a:spcPts val="100"/>
              </a:spcBef>
              <a:spcAft>
                <a:spcPts val="0"/>
              </a:spcAft>
              <a:buClr>
                <a:schemeClr val="dk1"/>
              </a:buClr>
              <a:buSzPts val="500"/>
              <a:buNone/>
              <a:defRPr sz="500"/>
            </a:lvl7pPr>
            <a:lvl8pPr indent="-228600" lvl="7" marL="3657600" rtl="0" algn="l">
              <a:spcBef>
                <a:spcPts val="100"/>
              </a:spcBef>
              <a:spcAft>
                <a:spcPts val="0"/>
              </a:spcAft>
              <a:buClr>
                <a:schemeClr val="dk1"/>
              </a:buClr>
              <a:buSzPts val="500"/>
              <a:buNone/>
              <a:defRPr sz="500"/>
            </a:lvl8pPr>
            <a:lvl9pPr indent="-228600" lvl="8" marL="4114800" rtl="0" algn="l">
              <a:spcBef>
                <a:spcPts val="100"/>
              </a:spcBef>
              <a:spcAft>
                <a:spcPts val="0"/>
              </a:spcAft>
              <a:buClr>
                <a:schemeClr val="dk1"/>
              </a:buClr>
              <a:buSzPts val="500"/>
              <a:buNone/>
              <a:defRPr sz="500"/>
            </a:lvl9pPr>
          </a:lstStyle>
          <a:p/>
        </p:txBody>
      </p:sp>
      <p:sp>
        <p:nvSpPr>
          <p:cNvPr id="103" name="Google Shape;103;p21"/>
          <p:cNvSpPr txBox="1"/>
          <p:nvPr>
            <p:ph idx="10" type="dt"/>
          </p:nvPr>
        </p:nvSpPr>
        <p:spPr>
          <a:xfrm>
            <a:off x="228600" y="3178175"/>
            <a:ext cx="1066800" cy="182700"/>
          </a:xfrm>
          <a:prstGeom prst="rect">
            <a:avLst/>
          </a:prstGeom>
          <a:noFill/>
          <a:ln>
            <a:noFill/>
          </a:ln>
        </p:spPr>
        <p:txBody>
          <a:bodyPr anchorCtr="0" anchor="ctr" bIns="22850" lIns="45725" spcFirstLastPara="1" rIns="45725" wrap="square" tIns="22850">
            <a:noAutofit/>
          </a:bodyPr>
          <a:lstStyle>
            <a:lvl1pPr lvl="0" rtl="0" algn="l">
              <a:spcBef>
                <a:spcPts val="0"/>
              </a:spcBef>
              <a:spcAft>
                <a:spcPts val="0"/>
              </a:spcAft>
              <a:buSzPts val="700"/>
              <a:buNone/>
              <a:defRPr/>
            </a:lvl1pPr>
            <a:lvl2pPr lvl="1" rtl="0" algn="l">
              <a:spcBef>
                <a:spcPts val="0"/>
              </a:spcBef>
              <a:spcAft>
                <a:spcPts val="0"/>
              </a:spcAft>
              <a:buSzPts val="700"/>
              <a:buNone/>
              <a:defRPr/>
            </a:lvl2pPr>
            <a:lvl3pPr lvl="2" rtl="0" algn="l">
              <a:spcBef>
                <a:spcPts val="0"/>
              </a:spcBef>
              <a:spcAft>
                <a:spcPts val="0"/>
              </a:spcAft>
              <a:buSzPts val="700"/>
              <a:buNone/>
              <a:defRPr/>
            </a:lvl3pPr>
            <a:lvl4pPr lvl="3" rtl="0" algn="l">
              <a:spcBef>
                <a:spcPts val="0"/>
              </a:spcBef>
              <a:spcAft>
                <a:spcPts val="0"/>
              </a:spcAft>
              <a:buSzPts val="700"/>
              <a:buNone/>
              <a:defRPr/>
            </a:lvl4pPr>
            <a:lvl5pPr lvl="4" rtl="0" algn="l">
              <a:spcBef>
                <a:spcPts val="0"/>
              </a:spcBef>
              <a:spcAft>
                <a:spcPts val="0"/>
              </a:spcAft>
              <a:buSzPts val="700"/>
              <a:buNone/>
              <a:defRPr/>
            </a:lvl5pPr>
            <a:lvl6pPr lvl="5" rtl="0" algn="l">
              <a:spcBef>
                <a:spcPts val="0"/>
              </a:spcBef>
              <a:spcAft>
                <a:spcPts val="0"/>
              </a:spcAft>
              <a:buSzPts val="700"/>
              <a:buNone/>
              <a:defRPr/>
            </a:lvl6pPr>
            <a:lvl7pPr lvl="6" rtl="0" algn="l">
              <a:spcBef>
                <a:spcPts val="0"/>
              </a:spcBef>
              <a:spcAft>
                <a:spcPts val="0"/>
              </a:spcAft>
              <a:buSzPts val="700"/>
              <a:buNone/>
              <a:defRPr/>
            </a:lvl7pPr>
            <a:lvl8pPr lvl="7" rtl="0" algn="l">
              <a:spcBef>
                <a:spcPts val="0"/>
              </a:spcBef>
              <a:spcAft>
                <a:spcPts val="0"/>
              </a:spcAft>
              <a:buSzPts val="700"/>
              <a:buNone/>
              <a:defRPr/>
            </a:lvl8pPr>
            <a:lvl9pPr lvl="8" rtl="0" algn="l">
              <a:spcBef>
                <a:spcPts val="0"/>
              </a:spcBef>
              <a:spcAft>
                <a:spcPts val="0"/>
              </a:spcAft>
              <a:buSzPts val="700"/>
              <a:buNone/>
              <a:defRPr/>
            </a:lvl9pPr>
          </a:lstStyle>
          <a:p/>
        </p:txBody>
      </p:sp>
      <p:sp>
        <p:nvSpPr>
          <p:cNvPr id="104" name="Google Shape;104;p21"/>
          <p:cNvSpPr txBox="1"/>
          <p:nvPr>
            <p:ph idx="11" type="ftr"/>
          </p:nvPr>
        </p:nvSpPr>
        <p:spPr>
          <a:xfrm>
            <a:off x="1562100" y="3178175"/>
            <a:ext cx="1447800" cy="182700"/>
          </a:xfrm>
          <a:prstGeom prst="rect">
            <a:avLst/>
          </a:prstGeom>
          <a:noFill/>
          <a:ln>
            <a:noFill/>
          </a:ln>
        </p:spPr>
        <p:txBody>
          <a:bodyPr anchorCtr="0" anchor="ctr" bIns="22850" lIns="45725" spcFirstLastPara="1" rIns="45725" wrap="square" tIns="22850">
            <a:noAutofit/>
          </a:bodyPr>
          <a:lstStyle>
            <a:lvl1pPr lvl="0" rtl="0" algn="ctr">
              <a:spcBef>
                <a:spcPts val="0"/>
              </a:spcBef>
              <a:spcAft>
                <a:spcPts val="0"/>
              </a:spcAft>
              <a:buSzPts val="700"/>
              <a:buNone/>
              <a:defRPr/>
            </a:lvl1pPr>
            <a:lvl2pPr lvl="1" rtl="0" algn="l">
              <a:spcBef>
                <a:spcPts val="0"/>
              </a:spcBef>
              <a:spcAft>
                <a:spcPts val="0"/>
              </a:spcAft>
              <a:buSzPts val="700"/>
              <a:buNone/>
              <a:defRPr/>
            </a:lvl2pPr>
            <a:lvl3pPr lvl="2" rtl="0" algn="l">
              <a:spcBef>
                <a:spcPts val="0"/>
              </a:spcBef>
              <a:spcAft>
                <a:spcPts val="0"/>
              </a:spcAft>
              <a:buSzPts val="700"/>
              <a:buNone/>
              <a:defRPr/>
            </a:lvl3pPr>
            <a:lvl4pPr lvl="3" rtl="0" algn="l">
              <a:spcBef>
                <a:spcPts val="0"/>
              </a:spcBef>
              <a:spcAft>
                <a:spcPts val="0"/>
              </a:spcAft>
              <a:buSzPts val="700"/>
              <a:buNone/>
              <a:defRPr/>
            </a:lvl4pPr>
            <a:lvl5pPr lvl="4" rtl="0" algn="l">
              <a:spcBef>
                <a:spcPts val="0"/>
              </a:spcBef>
              <a:spcAft>
                <a:spcPts val="0"/>
              </a:spcAft>
              <a:buSzPts val="700"/>
              <a:buNone/>
              <a:defRPr/>
            </a:lvl5pPr>
            <a:lvl6pPr lvl="5" rtl="0" algn="l">
              <a:spcBef>
                <a:spcPts val="0"/>
              </a:spcBef>
              <a:spcAft>
                <a:spcPts val="0"/>
              </a:spcAft>
              <a:buSzPts val="700"/>
              <a:buNone/>
              <a:defRPr/>
            </a:lvl6pPr>
            <a:lvl7pPr lvl="6" rtl="0" algn="l">
              <a:spcBef>
                <a:spcPts val="0"/>
              </a:spcBef>
              <a:spcAft>
                <a:spcPts val="0"/>
              </a:spcAft>
              <a:buSzPts val="700"/>
              <a:buNone/>
              <a:defRPr/>
            </a:lvl7pPr>
            <a:lvl8pPr lvl="7" rtl="0" algn="l">
              <a:spcBef>
                <a:spcPts val="0"/>
              </a:spcBef>
              <a:spcAft>
                <a:spcPts val="0"/>
              </a:spcAft>
              <a:buSzPts val="700"/>
              <a:buNone/>
              <a:defRPr/>
            </a:lvl8pPr>
            <a:lvl9pPr lvl="8" rtl="0" algn="l">
              <a:spcBef>
                <a:spcPts val="0"/>
              </a:spcBef>
              <a:spcAft>
                <a:spcPts val="0"/>
              </a:spcAft>
              <a:buSzPts val="700"/>
              <a:buNone/>
              <a:defRPr/>
            </a:lvl9pPr>
          </a:lstStyle>
          <a:p/>
        </p:txBody>
      </p:sp>
      <p:sp>
        <p:nvSpPr>
          <p:cNvPr id="105" name="Google Shape;105;p21"/>
          <p:cNvSpPr txBox="1"/>
          <p:nvPr>
            <p:ph idx="12" type="sldNum"/>
          </p:nvPr>
        </p:nvSpPr>
        <p:spPr>
          <a:xfrm>
            <a:off x="3276600" y="3178175"/>
            <a:ext cx="1066800" cy="182700"/>
          </a:xfrm>
          <a:prstGeom prst="rect">
            <a:avLst/>
          </a:prstGeom>
          <a:noFill/>
          <a:ln>
            <a:noFill/>
          </a:ln>
        </p:spPr>
        <p:txBody>
          <a:bodyPr anchorCtr="0" anchor="ctr" bIns="22850" lIns="45725" spcFirstLastPara="1" rIns="45725" wrap="square" tIns="2285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06" name="Shape 106"/>
        <p:cNvGrpSpPr/>
        <p:nvPr/>
      </p:nvGrpSpPr>
      <p:grpSpPr>
        <a:xfrm>
          <a:off x="0" y="0"/>
          <a:ext cx="0" cy="0"/>
          <a:chOff x="0" y="0"/>
          <a:chExt cx="0" cy="0"/>
        </a:xfrm>
      </p:grpSpPr>
      <p:sp>
        <p:nvSpPr>
          <p:cNvPr id="107" name="Google Shape;107;p22"/>
          <p:cNvSpPr txBox="1"/>
          <p:nvPr>
            <p:ph type="title"/>
          </p:nvPr>
        </p:nvSpPr>
        <p:spPr>
          <a:xfrm>
            <a:off x="896144" y="2400300"/>
            <a:ext cx="2743200" cy="283500"/>
          </a:xfrm>
          <a:prstGeom prst="rect">
            <a:avLst/>
          </a:prstGeom>
          <a:noFill/>
          <a:ln>
            <a:noFill/>
          </a:ln>
        </p:spPr>
        <p:txBody>
          <a:bodyPr anchorCtr="0" anchor="b" bIns="22850" lIns="45725" spcFirstLastPara="1" rIns="45725" wrap="square" tIns="22850">
            <a:normAutofit/>
          </a:bodyPr>
          <a:lstStyle>
            <a:lvl1pPr lvl="0" rtl="0" algn="l">
              <a:spcBef>
                <a:spcPts val="0"/>
              </a:spcBef>
              <a:spcAft>
                <a:spcPts val="0"/>
              </a:spcAft>
              <a:buClr>
                <a:schemeClr val="dk1"/>
              </a:buClr>
              <a:buSzPts val="1000"/>
              <a:buFont typeface="Calibri"/>
              <a:buNone/>
              <a:defRPr b="1" sz="1000"/>
            </a:lvl1pPr>
            <a:lvl2pPr lvl="1" rtl="0">
              <a:spcBef>
                <a:spcPts val="0"/>
              </a:spcBef>
              <a:spcAft>
                <a:spcPts val="0"/>
              </a:spcAft>
              <a:buSzPts val="700"/>
              <a:buNone/>
              <a:defRPr/>
            </a:lvl2pPr>
            <a:lvl3pPr lvl="2" rtl="0">
              <a:spcBef>
                <a:spcPts val="0"/>
              </a:spcBef>
              <a:spcAft>
                <a:spcPts val="0"/>
              </a:spcAft>
              <a:buSzPts val="700"/>
              <a:buNone/>
              <a:defRPr/>
            </a:lvl3pPr>
            <a:lvl4pPr lvl="3" rtl="0">
              <a:spcBef>
                <a:spcPts val="0"/>
              </a:spcBef>
              <a:spcAft>
                <a:spcPts val="0"/>
              </a:spcAft>
              <a:buSzPts val="700"/>
              <a:buNone/>
              <a:defRPr/>
            </a:lvl4pPr>
            <a:lvl5pPr lvl="4" rtl="0">
              <a:spcBef>
                <a:spcPts val="0"/>
              </a:spcBef>
              <a:spcAft>
                <a:spcPts val="0"/>
              </a:spcAft>
              <a:buSzPts val="700"/>
              <a:buNone/>
              <a:defRPr/>
            </a:lvl5pPr>
            <a:lvl6pPr lvl="5" rtl="0">
              <a:spcBef>
                <a:spcPts val="0"/>
              </a:spcBef>
              <a:spcAft>
                <a:spcPts val="0"/>
              </a:spcAft>
              <a:buSzPts val="700"/>
              <a:buNone/>
              <a:defRPr/>
            </a:lvl6pPr>
            <a:lvl7pPr lvl="6" rtl="0">
              <a:spcBef>
                <a:spcPts val="0"/>
              </a:spcBef>
              <a:spcAft>
                <a:spcPts val="0"/>
              </a:spcAft>
              <a:buSzPts val="700"/>
              <a:buNone/>
              <a:defRPr/>
            </a:lvl7pPr>
            <a:lvl8pPr lvl="7" rtl="0">
              <a:spcBef>
                <a:spcPts val="0"/>
              </a:spcBef>
              <a:spcAft>
                <a:spcPts val="0"/>
              </a:spcAft>
              <a:buSzPts val="700"/>
              <a:buNone/>
              <a:defRPr/>
            </a:lvl8pPr>
            <a:lvl9pPr lvl="8" rtl="0">
              <a:spcBef>
                <a:spcPts val="0"/>
              </a:spcBef>
              <a:spcAft>
                <a:spcPts val="0"/>
              </a:spcAft>
              <a:buSzPts val="700"/>
              <a:buNone/>
              <a:defRPr/>
            </a:lvl9pPr>
          </a:lstStyle>
          <a:p/>
        </p:txBody>
      </p:sp>
      <p:sp>
        <p:nvSpPr>
          <p:cNvPr id="108" name="Google Shape;108;p22"/>
          <p:cNvSpPr/>
          <p:nvPr>
            <p:ph idx="2" type="pic"/>
          </p:nvPr>
        </p:nvSpPr>
        <p:spPr>
          <a:xfrm>
            <a:off x="896144" y="306388"/>
            <a:ext cx="2743200" cy="2057400"/>
          </a:xfrm>
          <a:prstGeom prst="rect">
            <a:avLst/>
          </a:prstGeom>
          <a:noFill/>
          <a:ln>
            <a:noFill/>
          </a:ln>
        </p:spPr>
      </p:sp>
      <p:sp>
        <p:nvSpPr>
          <p:cNvPr id="109" name="Google Shape;109;p22"/>
          <p:cNvSpPr txBox="1"/>
          <p:nvPr>
            <p:ph idx="1" type="body"/>
          </p:nvPr>
        </p:nvSpPr>
        <p:spPr>
          <a:xfrm>
            <a:off x="896144" y="2683669"/>
            <a:ext cx="2743200" cy="402300"/>
          </a:xfrm>
          <a:prstGeom prst="rect">
            <a:avLst/>
          </a:prstGeom>
          <a:noFill/>
          <a:ln>
            <a:noFill/>
          </a:ln>
        </p:spPr>
        <p:txBody>
          <a:bodyPr anchorCtr="0" anchor="t" bIns="22850" lIns="45725" spcFirstLastPara="1" rIns="45725" wrap="square" tIns="22850">
            <a:normAutofit/>
          </a:bodyPr>
          <a:lstStyle>
            <a:lvl1pPr indent="-228600" lvl="0" marL="457200" rtl="0" algn="l">
              <a:spcBef>
                <a:spcPts val="100"/>
              </a:spcBef>
              <a:spcAft>
                <a:spcPts val="0"/>
              </a:spcAft>
              <a:buClr>
                <a:schemeClr val="dk1"/>
              </a:buClr>
              <a:buSzPts val="700"/>
              <a:buNone/>
              <a:defRPr sz="700"/>
            </a:lvl1pPr>
            <a:lvl2pPr indent="-228600" lvl="1" marL="914400" rtl="0" algn="l">
              <a:spcBef>
                <a:spcPts val="100"/>
              </a:spcBef>
              <a:spcAft>
                <a:spcPts val="0"/>
              </a:spcAft>
              <a:buClr>
                <a:schemeClr val="dk1"/>
              </a:buClr>
              <a:buSzPts val="600"/>
              <a:buNone/>
              <a:defRPr sz="600"/>
            </a:lvl2pPr>
            <a:lvl3pPr indent="-228600" lvl="2" marL="1371600" rtl="0" algn="l">
              <a:spcBef>
                <a:spcPts val="100"/>
              </a:spcBef>
              <a:spcAft>
                <a:spcPts val="0"/>
              </a:spcAft>
              <a:buClr>
                <a:schemeClr val="dk1"/>
              </a:buClr>
              <a:buSzPts val="500"/>
              <a:buNone/>
              <a:defRPr sz="500"/>
            </a:lvl3pPr>
            <a:lvl4pPr indent="-228600" lvl="3" marL="1828800" rtl="0" algn="l">
              <a:spcBef>
                <a:spcPts val="100"/>
              </a:spcBef>
              <a:spcAft>
                <a:spcPts val="0"/>
              </a:spcAft>
              <a:buClr>
                <a:schemeClr val="dk1"/>
              </a:buClr>
              <a:buSzPts val="500"/>
              <a:buNone/>
              <a:defRPr sz="500"/>
            </a:lvl4pPr>
            <a:lvl5pPr indent="-228600" lvl="4" marL="2286000" rtl="0" algn="l">
              <a:spcBef>
                <a:spcPts val="100"/>
              </a:spcBef>
              <a:spcAft>
                <a:spcPts val="0"/>
              </a:spcAft>
              <a:buClr>
                <a:schemeClr val="dk1"/>
              </a:buClr>
              <a:buSzPts val="500"/>
              <a:buNone/>
              <a:defRPr sz="500"/>
            </a:lvl5pPr>
            <a:lvl6pPr indent="-228600" lvl="5" marL="2743200" rtl="0" algn="l">
              <a:spcBef>
                <a:spcPts val="100"/>
              </a:spcBef>
              <a:spcAft>
                <a:spcPts val="0"/>
              </a:spcAft>
              <a:buClr>
                <a:schemeClr val="dk1"/>
              </a:buClr>
              <a:buSzPts val="500"/>
              <a:buNone/>
              <a:defRPr sz="500"/>
            </a:lvl6pPr>
            <a:lvl7pPr indent="-228600" lvl="6" marL="3200400" rtl="0" algn="l">
              <a:spcBef>
                <a:spcPts val="100"/>
              </a:spcBef>
              <a:spcAft>
                <a:spcPts val="0"/>
              </a:spcAft>
              <a:buClr>
                <a:schemeClr val="dk1"/>
              </a:buClr>
              <a:buSzPts val="500"/>
              <a:buNone/>
              <a:defRPr sz="500"/>
            </a:lvl7pPr>
            <a:lvl8pPr indent="-228600" lvl="7" marL="3657600" rtl="0" algn="l">
              <a:spcBef>
                <a:spcPts val="100"/>
              </a:spcBef>
              <a:spcAft>
                <a:spcPts val="0"/>
              </a:spcAft>
              <a:buClr>
                <a:schemeClr val="dk1"/>
              </a:buClr>
              <a:buSzPts val="500"/>
              <a:buNone/>
              <a:defRPr sz="500"/>
            </a:lvl8pPr>
            <a:lvl9pPr indent="-228600" lvl="8" marL="4114800" rtl="0" algn="l">
              <a:spcBef>
                <a:spcPts val="100"/>
              </a:spcBef>
              <a:spcAft>
                <a:spcPts val="0"/>
              </a:spcAft>
              <a:buClr>
                <a:schemeClr val="dk1"/>
              </a:buClr>
              <a:buSzPts val="500"/>
              <a:buNone/>
              <a:defRPr sz="500"/>
            </a:lvl9pPr>
          </a:lstStyle>
          <a:p/>
        </p:txBody>
      </p:sp>
      <p:sp>
        <p:nvSpPr>
          <p:cNvPr id="110" name="Google Shape;110;p22"/>
          <p:cNvSpPr txBox="1"/>
          <p:nvPr>
            <p:ph idx="10" type="dt"/>
          </p:nvPr>
        </p:nvSpPr>
        <p:spPr>
          <a:xfrm>
            <a:off x="228600" y="3178175"/>
            <a:ext cx="1066800" cy="182700"/>
          </a:xfrm>
          <a:prstGeom prst="rect">
            <a:avLst/>
          </a:prstGeom>
          <a:noFill/>
          <a:ln>
            <a:noFill/>
          </a:ln>
        </p:spPr>
        <p:txBody>
          <a:bodyPr anchorCtr="0" anchor="ctr" bIns="22850" lIns="45725" spcFirstLastPara="1" rIns="45725" wrap="square" tIns="22850">
            <a:noAutofit/>
          </a:bodyPr>
          <a:lstStyle>
            <a:lvl1pPr lvl="0" rtl="0" algn="l">
              <a:spcBef>
                <a:spcPts val="0"/>
              </a:spcBef>
              <a:spcAft>
                <a:spcPts val="0"/>
              </a:spcAft>
              <a:buSzPts val="700"/>
              <a:buNone/>
              <a:defRPr/>
            </a:lvl1pPr>
            <a:lvl2pPr lvl="1" rtl="0" algn="l">
              <a:spcBef>
                <a:spcPts val="0"/>
              </a:spcBef>
              <a:spcAft>
                <a:spcPts val="0"/>
              </a:spcAft>
              <a:buSzPts val="700"/>
              <a:buNone/>
              <a:defRPr/>
            </a:lvl2pPr>
            <a:lvl3pPr lvl="2" rtl="0" algn="l">
              <a:spcBef>
                <a:spcPts val="0"/>
              </a:spcBef>
              <a:spcAft>
                <a:spcPts val="0"/>
              </a:spcAft>
              <a:buSzPts val="700"/>
              <a:buNone/>
              <a:defRPr/>
            </a:lvl3pPr>
            <a:lvl4pPr lvl="3" rtl="0" algn="l">
              <a:spcBef>
                <a:spcPts val="0"/>
              </a:spcBef>
              <a:spcAft>
                <a:spcPts val="0"/>
              </a:spcAft>
              <a:buSzPts val="700"/>
              <a:buNone/>
              <a:defRPr/>
            </a:lvl4pPr>
            <a:lvl5pPr lvl="4" rtl="0" algn="l">
              <a:spcBef>
                <a:spcPts val="0"/>
              </a:spcBef>
              <a:spcAft>
                <a:spcPts val="0"/>
              </a:spcAft>
              <a:buSzPts val="700"/>
              <a:buNone/>
              <a:defRPr/>
            </a:lvl5pPr>
            <a:lvl6pPr lvl="5" rtl="0" algn="l">
              <a:spcBef>
                <a:spcPts val="0"/>
              </a:spcBef>
              <a:spcAft>
                <a:spcPts val="0"/>
              </a:spcAft>
              <a:buSzPts val="700"/>
              <a:buNone/>
              <a:defRPr/>
            </a:lvl6pPr>
            <a:lvl7pPr lvl="6" rtl="0" algn="l">
              <a:spcBef>
                <a:spcPts val="0"/>
              </a:spcBef>
              <a:spcAft>
                <a:spcPts val="0"/>
              </a:spcAft>
              <a:buSzPts val="700"/>
              <a:buNone/>
              <a:defRPr/>
            </a:lvl7pPr>
            <a:lvl8pPr lvl="7" rtl="0" algn="l">
              <a:spcBef>
                <a:spcPts val="0"/>
              </a:spcBef>
              <a:spcAft>
                <a:spcPts val="0"/>
              </a:spcAft>
              <a:buSzPts val="700"/>
              <a:buNone/>
              <a:defRPr/>
            </a:lvl8pPr>
            <a:lvl9pPr lvl="8" rtl="0" algn="l">
              <a:spcBef>
                <a:spcPts val="0"/>
              </a:spcBef>
              <a:spcAft>
                <a:spcPts val="0"/>
              </a:spcAft>
              <a:buSzPts val="700"/>
              <a:buNone/>
              <a:defRPr/>
            </a:lvl9pPr>
          </a:lstStyle>
          <a:p/>
        </p:txBody>
      </p:sp>
      <p:sp>
        <p:nvSpPr>
          <p:cNvPr id="111" name="Google Shape;111;p22"/>
          <p:cNvSpPr txBox="1"/>
          <p:nvPr>
            <p:ph idx="11" type="ftr"/>
          </p:nvPr>
        </p:nvSpPr>
        <p:spPr>
          <a:xfrm>
            <a:off x="1562100" y="3178175"/>
            <a:ext cx="1447800" cy="182700"/>
          </a:xfrm>
          <a:prstGeom prst="rect">
            <a:avLst/>
          </a:prstGeom>
          <a:noFill/>
          <a:ln>
            <a:noFill/>
          </a:ln>
        </p:spPr>
        <p:txBody>
          <a:bodyPr anchorCtr="0" anchor="ctr" bIns="22850" lIns="45725" spcFirstLastPara="1" rIns="45725" wrap="square" tIns="22850">
            <a:noAutofit/>
          </a:bodyPr>
          <a:lstStyle>
            <a:lvl1pPr lvl="0" rtl="0" algn="ctr">
              <a:spcBef>
                <a:spcPts val="0"/>
              </a:spcBef>
              <a:spcAft>
                <a:spcPts val="0"/>
              </a:spcAft>
              <a:buSzPts val="700"/>
              <a:buNone/>
              <a:defRPr/>
            </a:lvl1pPr>
            <a:lvl2pPr lvl="1" rtl="0" algn="l">
              <a:spcBef>
                <a:spcPts val="0"/>
              </a:spcBef>
              <a:spcAft>
                <a:spcPts val="0"/>
              </a:spcAft>
              <a:buSzPts val="700"/>
              <a:buNone/>
              <a:defRPr/>
            </a:lvl2pPr>
            <a:lvl3pPr lvl="2" rtl="0" algn="l">
              <a:spcBef>
                <a:spcPts val="0"/>
              </a:spcBef>
              <a:spcAft>
                <a:spcPts val="0"/>
              </a:spcAft>
              <a:buSzPts val="700"/>
              <a:buNone/>
              <a:defRPr/>
            </a:lvl3pPr>
            <a:lvl4pPr lvl="3" rtl="0" algn="l">
              <a:spcBef>
                <a:spcPts val="0"/>
              </a:spcBef>
              <a:spcAft>
                <a:spcPts val="0"/>
              </a:spcAft>
              <a:buSzPts val="700"/>
              <a:buNone/>
              <a:defRPr/>
            </a:lvl4pPr>
            <a:lvl5pPr lvl="4" rtl="0" algn="l">
              <a:spcBef>
                <a:spcPts val="0"/>
              </a:spcBef>
              <a:spcAft>
                <a:spcPts val="0"/>
              </a:spcAft>
              <a:buSzPts val="700"/>
              <a:buNone/>
              <a:defRPr/>
            </a:lvl5pPr>
            <a:lvl6pPr lvl="5" rtl="0" algn="l">
              <a:spcBef>
                <a:spcPts val="0"/>
              </a:spcBef>
              <a:spcAft>
                <a:spcPts val="0"/>
              </a:spcAft>
              <a:buSzPts val="700"/>
              <a:buNone/>
              <a:defRPr/>
            </a:lvl6pPr>
            <a:lvl7pPr lvl="6" rtl="0" algn="l">
              <a:spcBef>
                <a:spcPts val="0"/>
              </a:spcBef>
              <a:spcAft>
                <a:spcPts val="0"/>
              </a:spcAft>
              <a:buSzPts val="700"/>
              <a:buNone/>
              <a:defRPr/>
            </a:lvl7pPr>
            <a:lvl8pPr lvl="7" rtl="0" algn="l">
              <a:spcBef>
                <a:spcPts val="0"/>
              </a:spcBef>
              <a:spcAft>
                <a:spcPts val="0"/>
              </a:spcAft>
              <a:buSzPts val="700"/>
              <a:buNone/>
              <a:defRPr/>
            </a:lvl8pPr>
            <a:lvl9pPr lvl="8" rtl="0" algn="l">
              <a:spcBef>
                <a:spcPts val="0"/>
              </a:spcBef>
              <a:spcAft>
                <a:spcPts val="0"/>
              </a:spcAft>
              <a:buSzPts val="700"/>
              <a:buNone/>
              <a:defRPr/>
            </a:lvl9pPr>
          </a:lstStyle>
          <a:p/>
        </p:txBody>
      </p:sp>
      <p:sp>
        <p:nvSpPr>
          <p:cNvPr id="112" name="Google Shape;112;p22"/>
          <p:cNvSpPr txBox="1"/>
          <p:nvPr>
            <p:ph idx="12" type="sldNum"/>
          </p:nvPr>
        </p:nvSpPr>
        <p:spPr>
          <a:xfrm>
            <a:off x="3276600" y="3178175"/>
            <a:ext cx="1066800" cy="182700"/>
          </a:xfrm>
          <a:prstGeom prst="rect">
            <a:avLst/>
          </a:prstGeom>
          <a:noFill/>
          <a:ln>
            <a:noFill/>
          </a:ln>
        </p:spPr>
        <p:txBody>
          <a:bodyPr anchorCtr="0" anchor="ctr" bIns="22850" lIns="45725" spcFirstLastPara="1" rIns="45725" wrap="square" tIns="2285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13" name="Shape 113"/>
        <p:cNvGrpSpPr/>
        <p:nvPr/>
      </p:nvGrpSpPr>
      <p:grpSpPr>
        <a:xfrm>
          <a:off x="0" y="0"/>
          <a:ext cx="0" cy="0"/>
          <a:chOff x="0" y="0"/>
          <a:chExt cx="0" cy="0"/>
        </a:xfrm>
      </p:grpSpPr>
      <p:sp>
        <p:nvSpPr>
          <p:cNvPr id="114" name="Google Shape;114;p23"/>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rtl="0" algn="ctr">
              <a:spcBef>
                <a:spcPts val="0"/>
              </a:spcBef>
              <a:spcAft>
                <a:spcPts val="0"/>
              </a:spcAft>
              <a:buClr>
                <a:schemeClr val="dk1"/>
              </a:buClr>
              <a:buSzPts val="900"/>
              <a:buNone/>
              <a:defRPr/>
            </a:lvl1pPr>
            <a:lvl2pPr lvl="1" rtl="0">
              <a:spcBef>
                <a:spcPts val="0"/>
              </a:spcBef>
              <a:spcAft>
                <a:spcPts val="0"/>
              </a:spcAft>
              <a:buSzPts val="700"/>
              <a:buNone/>
              <a:defRPr/>
            </a:lvl2pPr>
            <a:lvl3pPr lvl="2" rtl="0">
              <a:spcBef>
                <a:spcPts val="0"/>
              </a:spcBef>
              <a:spcAft>
                <a:spcPts val="0"/>
              </a:spcAft>
              <a:buSzPts val="700"/>
              <a:buNone/>
              <a:defRPr/>
            </a:lvl3pPr>
            <a:lvl4pPr lvl="3" rtl="0">
              <a:spcBef>
                <a:spcPts val="0"/>
              </a:spcBef>
              <a:spcAft>
                <a:spcPts val="0"/>
              </a:spcAft>
              <a:buSzPts val="700"/>
              <a:buNone/>
              <a:defRPr/>
            </a:lvl4pPr>
            <a:lvl5pPr lvl="4" rtl="0">
              <a:spcBef>
                <a:spcPts val="0"/>
              </a:spcBef>
              <a:spcAft>
                <a:spcPts val="0"/>
              </a:spcAft>
              <a:buSzPts val="700"/>
              <a:buNone/>
              <a:defRPr/>
            </a:lvl5pPr>
            <a:lvl6pPr lvl="5" rtl="0">
              <a:spcBef>
                <a:spcPts val="0"/>
              </a:spcBef>
              <a:spcAft>
                <a:spcPts val="0"/>
              </a:spcAft>
              <a:buSzPts val="700"/>
              <a:buNone/>
              <a:defRPr/>
            </a:lvl6pPr>
            <a:lvl7pPr lvl="6" rtl="0">
              <a:spcBef>
                <a:spcPts val="0"/>
              </a:spcBef>
              <a:spcAft>
                <a:spcPts val="0"/>
              </a:spcAft>
              <a:buSzPts val="700"/>
              <a:buNone/>
              <a:defRPr/>
            </a:lvl7pPr>
            <a:lvl8pPr lvl="7" rtl="0">
              <a:spcBef>
                <a:spcPts val="0"/>
              </a:spcBef>
              <a:spcAft>
                <a:spcPts val="0"/>
              </a:spcAft>
              <a:buSzPts val="700"/>
              <a:buNone/>
              <a:defRPr/>
            </a:lvl8pPr>
            <a:lvl9pPr lvl="8" rtl="0">
              <a:spcBef>
                <a:spcPts val="0"/>
              </a:spcBef>
              <a:spcAft>
                <a:spcPts val="0"/>
              </a:spcAft>
              <a:buSzPts val="700"/>
              <a:buNone/>
              <a:defRPr/>
            </a:lvl9pPr>
          </a:lstStyle>
          <a:p/>
        </p:txBody>
      </p:sp>
      <p:sp>
        <p:nvSpPr>
          <p:cNvPr id="115" name="Google Shape;115;p23"/>
          <p:cNvSpPr txBox="1"/>
          <p:nvPr>
            <p:ph idx="1" type="body"/>
          </p:nvPr>
        </p:nvSpPr>
        <p:spPr>
          <a:xfrm rot="5400000">
            <a:off x="1154550" y="-125850"/>
            <a:ext cx="2262900" cy="4114800"/>
          </a:xfrm>
          <a:prstGeom prst="rect">
            <a:avLst/>
          </a:prstGeom>
          <a:noFill/>
          <a:ln>
            <a:noFill/>
          </a:ln>
        </p:spPr>
        <p:txBody>
          <a:bodyPr anchorCtr="0" anchor="t" bIns="22850" lIns="45725" spcFirstLastPara="1" rIns="45725" wrap="square" tIns="22850">
            <a:normAutofit/>
          </a:bodyPr>
          <a:lstStyle>
            <a:lvl1pPr indent="-285750" lvl="0" marL="457200" rtl="0" algn="l">
              <a:spcBef>
                <a:spcPts val="200"/>
              </a:spcBef>
              <a:spcAft>
                <a:spcPts val="0"/>
              </a:spcAft>
              <a:buClr>
                <a:schemeClr val="dk1"/>
              </a:buClr>
              <a:buSzPts val="900"/>
              <a:buChar char="•"/>
              <a:defRPr/>
            </a:lvl1pPr>
            <a:lvl2pPr indent="-285750" lvl="1" marL="914400" rtl="0" algn="l">
              <a:spcBef>
                <a:spcPts val="200"/>
              </a:spcBef>
              <a:spcAft>
                <a:spcPts val="0"/>
              </a:spcAft>
              <a:buClr>
                <a:schemeClr val="dk1"/>
              </a:buClr>
              <a:buSzPts val="900"/>
              <a:buChar char="–"/>
              <a:defRPr/>
            </a:lvl2pPr>
            <a:lvl3pPr indent="-285750" lvl="2" marL="1371600" rtl="0" algn="l">
              <a:spcBef>
                <a:spcPts val="200"/>
              </a:spcBef>
              <a:spcAft>
                <a:spcPts val="0"/>
              </a:spcAft>
              <a:buClr>
                <a:schemeClr val="dk1"/>
              </a:buClr>
              <a:buSzPts val="900"/>
              <a:buChar char="•"/>
              <a:defRPr/>
            </a:lvl3pPr>
            <a:lvl4pPr indent="-285750" lvl="3" marL="1828800" rtl="0" algn="l">
              <a:spcBef>
                <a:spcPts val="200"/>
              </a:spcBef>
              <a:spcAft>
                <a:spcPts val="0"/>
              </a:spcAft>
              <a:buClr>
                <a:schemeClr val="dk1"/>
              </a:buClr>
              <a:buSzPts val="900"/>
              <a:buChar char="–"/>
              <a:defRPr/>
            </a:lvl4pPr>
            <a:lvl5pPr indent="-285750" lvl="4" marL="2286000" rtl="0" algn="l">
              <a:spcBef>
                <a:spcPts val="200"/>
              </a:spcBef>
              <a:spcAft>
                <a:spcPts val="0"/>
              </a:spcAft>
              <a:buClr>
                <a:schemeClr val="dk1"/>
              </a:buClr>
              <a:buSzPts val="900"/>
              <a:buChar char="»"/>
              <a:defRPr/>
            </a:lvl5pPr>
            <a:lvl6pPr indent="-285750" lvl="5" marL="2743200" rtl="0" algn="l">
              <a:spcBef>
                <a:spcPts val="200"/>
              </a:spcBef>
              <a:spcAft>
                <a:spcPts val="0"/>
              </a:spcAft>
              <a:buClr>
                <a:schemeClr val="dk1"/>
              </a:buClr>
              <a:buSzPts val="900"/>
              <a:buChar char="•"/>
              <a:defRPr/>
            </a:lvl6pPr>
            <a:lvl7pPr indent="-285750" lvl="6" marL="3200400" rtl="0" algn="l">
              <a:spcBef>
                <a:spcPts val="200"/>
              </a:spcBef>
              <a:spcAft>
                <a:spcPts val="0"/>
              </a:spcAft>
              <a:buClr>
                <a:schemeClr val="dk1"/>
              </a:buClr>
              <a:buSzPts val="900"/>
              <a:buChar char="•"/>
              <a:defRPr/>
            </a:lvl7pPr>
            <a:lvl8pPr indent="-285750" lvl="7" marL="3657600" rtl="0" algn="l">
              <a:spcBef>
                <a:spcPts val="200"/>
              </a:spcBef>
              <a:spcAft>
                <a:spcPts val="0"/>
              </a:spcAft>
              <a:buClr>
                <a:schemeClr val="dk1"/>
              </a:buClr>
              <a:buSzPts val="900"/>
              <a:buChar char="•"/>
              <a:defRPr/>
            </a:lvl8pPr>
            <a:lvl9pPr indent="-285750" lvl="8" marL="4114800" rtl="0" algn="l">
              <a:spcBef>
                <a:spcPts val="200"/>
              </a:spcBef>
              <a:spcAft>
                <a:spcPts val="0"/>
              </a:spcAft>
              <a:buClr>
                <a:schemeClr val="dk1"/>
              </a:buClr>
              <a:buSzPts val="900"/>
              <a:buChar char="•"/>
              <a:defRPr/>
            </a:lvl9pPr>
          </a:lstStyle>
          <a:p/>
        </p:txBody>
      </p:sp>
      <p:sp>
        <p:nvSpPr>
          <p:cNvPr id="116" name="Google Shape;116;p23"/>
          <p:cNvSpPr txBox="1"/>
          <p:nvPr>
            <p:ph idx="10" type="dt"/>
          </p:nvPr>
        </p:nvSpPr>
        <p:spPr>
          <a:xfrm>
            <a:off x="228600" y="3178175"/>
            <a:ext cx="1066800" cy="182700"/>
          </a:xfrm>
          <a:prstGeom prst="rect">
            <a:avLst/>
          </a:prstGeom>
          <a:noFill/>
          <a:ln>
            <a:noFill/>
          </a:ln>
        </p:spPr>
        <p:txBody>
          <a:bodyPr anchorCtr="0" anchor="ctr" bIns="22850" lIns="45725" spcFirstLastPara="1" rIns="45725" wrap="square" tIns="22850">
            <a:noAutofit/>
          </a:bodyPr>
          <a:lstStyle>
            <a:lvl1pPr lvl="0" rtl="0" algn="l">
              <a:spcBef>
                <a:spcPts val="0"/>
              </a:spcBef>
              <a:spcAft>
                <a:spcPts val="0"/>
              </a:spcAft>
              <a:buSzPts val="700"/>
              <a:buNone/>
              <a:defRPr/>
            </a:lvl1pPr>
            <a:lvl2pPr lvl="1" rtl="0" algn="l">
              <a:spcBef>
                <a:spcPts val="0"/>
              </a:spcBef>
              <a:spcAft>
                <a:spcPts val="0"/>
              </a:spcAft>
              <a:buSzPts val="700"/>
              <a:buNone/>
              <a:defRPr/>
            </a:lvl2pPr>
            <a:lvl3pPr lvl="2" rtl="0" algn="l">
              <a:spcBef>
                <a:spcPts val="0"/>
              </a:spcBef>
              <a:spcAft>
                <a:spcPts val="0"/>
              </a:spcAft>
              <a:buSzPts val="700"/>
              <a:buNone/>
              <a:defRPr/>
            </a:lvl3pPr>
            <a:lvl4pPr lvl="3" rtl="0" algn="l">
              <a:spcBef>
                <a:spcPts val="0"/>
              </a:spcBef>
              <a:spcAft>
                <a:spcPts val="0"/>
              </a:spcAft>
              <a:buSzPts val="700"/>
              <a:buNone/>
              <a:defRPr/>
            </a:lvl4pPr>
            <a:lvl5pPr lvl="4" rtl="0" algn="l">
              <a:spcBef>
                <a:spcPts val="0"/>
              </a:spcBef>
              <a:spcAft>
                <a:spcPts val="0"/>
              </a:spcAft>
              <a:buSzPts val="700"/>
              <a:buNone/>
              <a:defRPr/>
            </a:lvl5pPr>
            <a:lvl6pPr lvl="5" rtl="0" algn="l">
              <a:spcBef>
                <a:spcPts val="0"/>
              </a:spcBef>
              <a:spcAft>
                <a:spcPts val="0"/>
              </a:spcAft>
              <a:buSzPts val="700"/>
              <a:buNone/>
              <a:defRPr/>
            </a:lvl6pPr>
            <a:lvl7pPr lvl="6" rtl="0" algn="l">
              <a:spcBef>
                <a:spcPts val="0"/>
              </a:spcBef>
              <a:spcAft>
                <a:spcPts val="0"/>
              </a:spcAft>
              <a:buSzPts val="700"/>
              <a:buNone/>
              <a:defRPr/>
            </a:lvl7pPr>
            <a:lvl8pPr lvl="7" rtl="0" algn="l">
              <a:spcBef>
                <a:spcPts val="0"/>
              </a:spcBef>
              <a:spcAft>
                <a:spcPts val="0"/>
              </a:spcAft>
              <a:buSzPts val="700"/>
              <a:buNone/>
              <a:defRPr/>
            </a:lvl8pPr>
            <a:lvl9pPr lvl="8" rtl="0" algn="l">
              <a:spcBef>
                <a:spcPts val="0"/>
              </a:spcBef>
              <a:spcAft>
                <a:spcPts val="0"/>
              </a:spcAft>
              <a:buSzPts val="700"/>
              <a:buNone/>
              <a:defRPr/>
            </a:lvl9pPr>
          </a:lstStyle>
          <a:p/>
        </p:txBody>
      </p:sp>
      <p:sp>
        <p:nvSpPr>
          <p:cNvPr id="117" name="Google Shape;117;p23"/>
          <p:cNvSpPr txBox="1"/>
          <p:nvPr>
            <p:ph idx="11" type="ftr"/>
          </p:nvPr>
        </p:nvSpPr>
        <p:spPr>
          <a:xfrm>
            <a:off x="1562100" y="3178175"/>
            <a:ext cx="1447800" cy="182700"/>
          </a:xfrm>
          <a:prstGeom prst="rect">
            <a:avLst/>
          </a:prstGeom>
          <a:noFill/>
          <a:ln>
            <a:noFill/>
          </a:ln>
        </p:spPr>
        <p:txBody>
          <a:bodyPr anchorCtr="0" anchor="ctr" bIns="22850" lIns="45725" spcFirstLastPara="1" rIns="45725" wrap="square" tIns="22850">
            <a:noAutofit/>
          </a:bodyPr>
          <a:lstStyle>
            <a:lvl1pPr lvl="0" rtl="0" algn="ctr">
              <a:spcBef>
                <a:spcPts val="0"/>
              </a:spcBef>
              <a:spcAft>
                <a:spcPts val="0"/>
              </a:spcAft>
              <a:buSzPts val="700"/>
              <a:buNone/>
              <a:defRPr/>
            </a:lvl1pPr>
            <a:lvl2pPr lvl="1" rtl="0" algn="l">
              <a:spcBef>
                <a:spcPts val="0"/>
              </a:spcBef>
              <a:spcAft>
                <a:spcPts val="0"/>
              </a:spcAft>
              <a:buSzPts val="700"/>
              <a:buNone/>
              <a:defRPr/>
            </a:lvl2pPr>
            <a:lvl3pPr lvl="2" rtl="0" algn="l">
              <a:spcBef>
                <a:spcPts val="0"/>
              </a:spcBef>
              <a:spcAft>
                <a:spcPts val="0"/>
              </a:spcAft>
              <a:buSzPts val="700"/>
              <a:buNone/>
              <a:defRPr/>
            </a:lvl3pPr>
            <a:lvl4pPr lvl="3" rtl="0" algn="l">
              <a:spcBef>
                <a:spcPts val="0"/>
              </a:spcBef>
              <a:spcAft>
                <a:spcPts val="0"/>
              </a:spcAft>
              <a:buSzPts val="700"/>
              <a:buNone/>
              <a:defRPr/>
            </a:lvl4pPr>
            <a:lvl5pPr lvl="4" rtl="0" algn="l">
              <a:spcBef>
                <a:spcPts val="0"/>
              </a:spcBef>
              <a:spcAft>
                <a:spcPts val="0"/>
              </a:spcAft>
              <a:buSzPts val="700"/>
              <a:buNone/>
              <a:defRPr/>
            </a:lvl5pPr>
            <a:lvl6pPr lvl="5" rtl="0" algn="l">
              <a:spcBef>
                <a:spcPts val="0"/>
              </a:spcBef>
              <a:spcAft>
                <a:spcPts val="0"/>
              </a:spcAft>
              <a:buSzPts val="700"/>
              <a:buNone/>
              <a:defRPr/>
            </a:lvl6pPr>
            <a:lvl7pPr lvl="6" rtl="0" algn="l">
              <a:spcBef>
                <a:spcPts val="0"/>
              </a:spcBef>
              <a:spcAft>
                <a:spcPts val="0"/>
              </a:spcAft>
              <a:buSzPts val="700"/>
              <a:buNone/>
              <a:defRPr/>
            </a:lvl7pPr>
            <a:lvl8pPr lvl="7" rtl="0" algn="l">
              <a:spcBef>
                <a:spcPts val="0"/>
              </a:spcBef>
              <a:spcAft>
                <a:spcPts val="0"/>
              </a:spcAft>
              <a:buSzPts val="700"/>
              <a:buNone/>
              <a:defRPr/>
            </a:lvl8pPr>
            <a:lvl9pPr lvl="8" rtl="0" algn="l">
              <a:spcBef>
                <a:spcPts val="0"/>
              </a:spcBef>
              <a:spcAft>
                <a:spcPts val="0"/>
              </a:spcAft>
              <a:buSzPts val="700"/>
              <a:buNone/>
              <a:defRPr/>
            </a:lvl9pPr>
          </a:lstStyle>
          <a:p/>
        </p:txBody>
      </p:sp>
      <p:sp>
        <p:nvSpPr>
          <p:cNvPr id="118" name="Google Shape;118;p23"/>
          <p:cNvSpPr txBox="1"/>
          <p:nvPr>
            <p:ph idx="12" type="sldNum"/>
          </p:nvPr>
        </p:nvSpPr>
        <p:spPr>
          <a:xfrm>
            <a:off x="3276600" y="3178175"/>
            <a:ext cx="1066800" cy="182700"/>
          </a:xfrm>
          <a:prstGeom prst="rect">
            <a:avLst/>
          </a:prstGeom>
          <a:noFill/>
          <a:ln>
            <a:noFill/>
          </a:ln>
        </p:spPr>
        <p:txBody>
          <a:bodyPr anchorCtr="0" anchor="ctr" bIns="22850" lIns="45725" spcFirstLastPara="1" rIns="45725" wrap="square" tIns="2285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19" name="Shape 119"/>
        <p:cNvGrpSpPr/>
        <p:nvPr/>
      </p:nvGrpSpPr>
      <p:grpSpPr>
        <a:xfrm>
          <a:off x="0" y="0"/>
          <a:ext cx="0" cy="0"/>
          <a:chOff x="0" y="0"/>
          <a:chExt cx="0" cy="0"/>
        </a:xfrm>
      </p:grpSpPr>
      <p:sp>
        <p:nvSpPr>
          <p:cNvPr id="120" name="Google Shape;120;p24"/>
          <p:cNvSpPr txBox="1"/>
          <p:nvPr>
            <p:ph type="title"/>
          </p:nvPr>
        </p:nvSpPr>
        <p:spPr>
          <a:xfrm rot="5400000">
            <a:off x="2366100" y="1085919"/>
            <a:ext cx="2925900" cy="1028700"/>
          </a:xfrm>
          <a:prstGeom prst="rect">
            <a:avLst/>
          </a:prstGeom>
          <a:noFill/>
          <a:ln>
            <a:noFill/>
          </a:ln>
        </p:spPr>
        <p:txBody>
          <a:bodyPr anchorCtr="0" anchor="ctr" bIns="22850" lIns="45725" spcFirstLastPara="1" rIns="45725" wrap="square" tIns="22850">
            <a:normAutofit/>
          </a:bodyPr>
          <a:lstStyle>
            <a:lvl1pPr lvl="0" rtl="0" algn="ctr">
              <a:spcBef>
                <a:spcPts val="0"/>
              </a:spcBef>
              <a:spcAft>
                <a:spcPts val="0"/>
              </a:spcAft>
              <a:buClr>
                <a:schemeClr val="dk1"/>
              </a:buClr>
              <a:buSzPts val="900"/>
              <a:buNone/>
              <a:defRPr/>
            </a:lvl1pPr>
            <a:lvl2pPr lvl="1" rtl="0">
              <a:spcBef>
                <a:spcPts val="0"/>
              </a:spcBef>
              <a:spcAft>
                <a:spcPts val="0"/>
              </a:spcAft>
              <a:buSzPts val="700"/>
              <a:buNone/>
              <a:defRPr/>
            </a:lvl2pPr>
            <a:lvl3pPr lvl="2" rtl="0">
              <a:spcBef>
                <a:spcPts val="0"/>
              </a:spcBef>
              <a:spcAft>
                <a:spcPts val="0"/>
              </a:spcAft>
              <a:buSzPts val="700"/>
              <a:buNone/>
              <a:defRPr/>
            </a:lvl3pPr>
            <a:lvl4pPr lvl="3" rtl="0">
              <a:spcBef>
                <a:spcPts val="0"/>
              </a:spcBef>
              <a:spcAft>
                <a:spcPts val="0"/>
              </a:spcAft>
              <a:buSzPts val="700"/>
              <a:buNone/>
              <a:defRPr/>
            </a:lvl4pPr>
            <a:lvl5pPr lvl="4" rtl="0">
              <a:spcBef>
                <a:spcPts val="0"/>
              </a:spcBef>
              <a:spcAft>
                <a:spcPts val="0"/>
              </a:spcAft>
              <a:buSzPts val="700"/>
              <a:buNone/>
              <a:defRPr/>
            </a:lvl5pPr>
            <a:lvl6pPr lvl="5" rtl="0">
              <a:spcBef>
                <a:spcPts val="0"/>
              </a:spcBef>
              <a:spcAft>
                <a:spcPts val="0"/>
              </a:spcAft>
              <a:buSzPts val="700"/>
              <a:buNone/>
              <a:defRPr/>
            </a:lvl6pPr>
            <a:lvl7pPr lvl="6" rtl="0">
              <a:spcBef>
                <a:spcPts val="0"/>
              </a:spcBef>
              <a:spcAft>
                <a:spcPts val="0"/>
              </a:spcAft>
              <a:buSzPts val="700"/>
              <a:buNone/>
              <a:defRPr/>
            </a:lvl7pPr>
            <a:lvl8pPr lvl="7" rtl="0">
              <a:spcBef>
                <a:spcPts val="0"/>
              </a:spcBef>
              <a:spcAft>
                <a:spcPts val="0"/>
              </a:spcAft>
              <a:buSzPts val="700"/>
              <a:buNone/>
              <a:defRPr/>
            </a:lvl8pPr>
            <a:lvl9pPr lvl="8" rtl="0">
              <a:spcBef>
                <a:spcPts val="0"/>
              </a:spcBef>
              <a:spcAft>
                <a:spcPts val="0"/>
              </a:spcAft>
              <a:buSzPts val="700"/>
              <a:buNone/>
              <a:defRPr/>
            </a:lvl9pPr>
          </a:lstStyle>
          <a:p/>
        </p:txBody>
      </p:sp>
      <p:sp>
        <p:nvSpPr>
          <p:cNvPr id="121" name="Google Shape;121;p24"/>
          <p:cNvSpPr txBox="1"/>
          <p:nvPr>
            <p:ph idx="1" type="body"/>
          </p:nvPr>
        </p:nvSpPr>
        <p:spPr>
          <a:xfrm rot="5400000">
            <a:off x="270600" y="95319"/>
            <a:ext cx="2925900" cy="3009900"/>
          </a:xfrm>
          <a:prstGeom prst="rect">
            <a:avLst/>
          </a:prstGeom>
          <a:noFill/>
          <a:ln>
            <a:noFill/>
          </a:ln>
        </p:spPr>
        <p:txBody>
          <a:bodyPr anchorCtr="0" anchor="t" bIns="22850" lIns="45725" spcFirstLastPara="1" rIns="45725" wrap="square" tIns="22850">
            <a:normAutofit/>
          </a:bodyPr>
          <a:lstStyle>
            <a:lvl1pPr indent="-285750" lvl="0" marL="457200" rtl="0" algn="l">
              <a:spcBef>
                <a:spcPts val="200"/>
              </a:spcBef>
              <a:spcAft>
                <a:spcPts val="0"/>
              </a:spcAft>
              <a:buClr>
                <a:schemeClr val="dk1"/>
              </a:buClr>
              <a:buSzPts val="900"/>
              <a:buChar char="•"/>
              <a:defRPr/>
            </a:lvl1pPr>
            <a:lvl2pPr indent="-285750" lvl="1" marL="914400" rtl="0" algn="l">
              <a:spcBef>
                <a:spcPts val="200"/>
              </a:spcBef>
              <a:spcAft>
                <a:spcPts val="0"/>
              </a:spcAft>
              <a:buClr>
                <a:schemeClr val="dk1"/>
              </a:buClr>
              <a:buSzPts val="900"/>
              <a:buChar char="–"/>
              <a:defRPr/>
            </a:lvl2pPr>
            <a:lvl3pPr indent="-285750" lvl="2" marL="1371600" rtl="0" algn="l">
              <a:spcBef>
                <a:spcPts val="200"/>
              </a:spcBef>
              <a:spcAft>
                <a:spcPts val="0"/>
              </a:spcAft>
              <a:buClr>
                <a:schemeClr val="dk1"/>
              </a:buClr>
              <a:buSzPts val="900"/>
              <a:buChar char="•"/>
              <a:defRPr/>
            </a:lvl3pPr>
            <a:lvl4pPr indent="-285750" lvl="3" marL="1828800" rtl="0" algn="l">
              <a:spcBef>
                <a:spcPts val="200"/>
              </a:spcBef>
              <a:spcAft>
                <a:spcPts val="0"/>
              </a:spcAft>
              <a:buClr>
                <a:schemeClr val="dk1"/>
              </a:buClr>
              <a:buSzPts val="900"/>
              <a:buChar char="–"/>
              <a:defRPr/>
            </a:lvl4pPr>
            <a:lvl5pPr indent="-285750" lvl="4" marL="2286000" rtl="0" algn="l">
              <a:spcBef>
                <a:spcPts val="200"/>
              </a:spcBef>
              <a:spcAft>
                <a:spcPts val="0"/>
              </a:spcAft>
              <a:buClr>
                <a:schemeClr val="dk1"/>
              </a:buClr>
              <a:buSzPts val="900"/>
              <a:buChar char="»"/>
              <a:defRPr/>
            </a:lvl5pPr>
            <a:lvl6pPr indent="-285750" lvl="5" marL="2743200" rtl="0" algn="l">
              <a:spcBef>
                <a:spcPts val="200"/>
              </a:spcBef>
              <a:spcAft>
                <a:spcPts val="0"/>
              </a:spcAft>
              <a:buClr>
                <a:schemeClr val="dk1"/>
              </a:buClr>
              <a:buSzPts val="900"/>
              <a:buChar char="•"/>
              <a:defRPr/>
            </a:lvl6pPr>
            <a:lvl7pPr indent="-285750" lvl="6" marL="3200400" rtl="0" algn="l">
              <a:spcBef>
                <a:spcPts val="200"/>
              </a:spcBef>
              <a:spcAft>
                <a:spcPts val="0"/>
              </a:spcAft>
              <a:buClr>
                <a:schemeClr val="dk1"/>
              </a:buClr>
              <a:buSzPts val="900"/>
              <a:buChar char="•"/>
              <a:defRPr/>
            </a:lvl7pPr>
            <a:lvl8pPr indent="-285750" lvl="7" marL="3657600" rtl="0" algn="l">
              <a:spcBef>
                <a:spcPts val="200"/>
              </a:spcBef>
              <a:spcAft>
                <a:spcPts val="0"/>
              </a:spcAft>
              <a:buClr>
                <a:schemeClr val="dk1"/>
              </a:buClr>
              <a:buSzPts val="900"/>
              <a:buChar char="•"/>
              <a:defRPr/>
            </a:lvl8pPr>
            <a:lvl9pPr indent="-285750" lvl="8" marL="4114800" rtl="0" algn="l">
              <a:spcBef>
                <a:spcPts val="200"/>
              </a:spcBef>
              <a:spcAft>
                <a:spcPts val="0"/>
              </a:spcAft>
              <a:buClr>
                <a:schemeClr val="dk1"/>
              </a:buClr>
              <a:buSzPts val="900"/>
              <a:buChar char="•"/>
              <a:defRPr/>
            </a:lvl9pPr>
          </a:lstStyle>
          <a:p/>
        </p:txBody>
      </p:sp>
      <p:sp>
        <p:nvSpPr>
          <p:cNvPr id="122" name="Google Shape;122;p24"/>
          <p:cNvSpPr txBox="1"/>
          <p:nvPr>
            <p:ph idx="10" type="dt"/>
          </p:nvPr>
        </p:nvSpPr>
        <p:spPr>
          <a:xfrm>
            <a:off x="228600" y="3178175"/>
            <a:ext cx="1066800" cy="182700"/>
          </a:xfrm>
          <a:prstGeom prst="rect">
            <a:avLst/>
          </a:prstGeom>
          <a:noFill/>
          <a:ln>
            <a:noFill/>
          </a:ln>
        </p:spPr>
        <p:txBody>
          <a:bodyPr anchorCtr="0" anchor="ctr" bIns="22850" lIns="45725" spcFirstLastPara="1" rIns="45725" wrap="square" tIns="22850">
            <a:noAutofit/>
          </a:bodyPr>
          <a:lstStyle>
            <a:lvl1pPr lvl="0" rtl="0" algn="l">
              <a:spcBef>
                <a:spcPts val="0"/>
              </a:spcBef>
              <a:spcAft>
                <a:spcPts val="0"/>
              </a:spcAft>
              <a:buSzPts val="700"/>
              <a:buNone/>
              <a:defRPr/>
            </a:lvl1pPr>
            <a:lvl2pPr lvl="1" rtl="0" algn="l">
              <a:spcBef>
                <a:spcPts val="0"/>
              </a:spcBef>
              <a:spcAft>
                <a:spcPts val="0"/>
              </a:spcAft>
              <a:buSzPts val="700"/>
              <a:buNone/>
              <a:defRPr/>
            </a:lvl2pPr>
            <a:lvl3pPr lvl="2" rtl="0" algn="l">
              <a:spcBef>
                <a:spcPts val="0"/>
              </a:spcBef>
              <a:spcAft>
                <a:spcPts val="0"/>
              </a:spcAft>
              <a:buSzPts val="700"/>
              <a:buNone/>
              <a:defRPr/>
            </a:lvl3pPr>
            <a:lvl4pPr lvl="3" rtl="0" algn="l">
              <a:spcBef>
                <a:spcPts val="0"/>
              </a:spcBef>
              <a:spcAft>
                <a:spcPts val="0"/>
              </a:spcAft>
              <a:buSzPts val="700"/>
              <a:buNone/>
              <a:defRPr/>
            </a:lvl4pPr>
            <a:lvl5pPr lvl="4" rtl="0" algn="l">
              <a:spcBef>
                <a:spcPts val="0"/>
              </a:spcBef>
              <a:spcAft>
                <a:spcPts val="0"/>
              </a:spcAft>
              <a:buSzPts val="700"/>
              <a:buNone/>
              <a:defRPr/>
            </a:lvl5pPr>
            <a:lvl6pPr lvl="5" rtl="0" algn="l">
              <a:spcBef>
                <a:spcPts val="0"/>
              </a:spcBef>
              <a:spcAft>
                <a:spcPts val="0"/>
              </a:spcAft>
              <a:buSzPts val="700"/>
              <a:buNone/>
              <a:defRPr/>
            </a:lvl6pPr>
            <a:lvl7pPr lvl="6" rtl="0" algn="l">
              <a:spcBef>
                <a:spcPts val="0"/>
              </a:spcBef>
              <a:spcAft>
                <a:spcPts val="0"/>
              </a:spcAft>
              <a:buSzPts val="700"/>
              <a:buNone/>
              <a:defRPr/>
            </a:lvl7pPr>
            <a:lvl8pPr lvl="7" rtl="0" algn="l">
              <a:spcBef>
                <a:spcPts val="0"/>
              </a:spcBef>
              <a:spcAft>
                <a:spcPts val="0"/>
              </a:spcAft>
              <a:buSzPts val="700"/>
              <a:buNone/>
              <a:defRPr/>
            </a:lvl8pPr>
            <a:lvl9pPr lvl="8" rtl="0" algn="l">
              <a:spcBef>
                <a:spcPts val="0"/>
              </a:spcBef>
              <a:spcAft>
                <a:spcPts val="0"/>
              </a:spcAft>
              <a:buSzPts val="700"/>
              <a:buNone/>
              <a:defRPr/>
            </a:lvl9pPr>
          </a:lstStyle>
          <a:p/>
        </p:txBody>
      </p:sp>
      <p:sp>
        <p:nvSpPr>
          <p:cNvPr id="123" name="Google Shape;123;p24"/>
          <p:cNvSpPr txBox="1"/>
          <p:nvPr>
            <p:ph idx="11" type="ftr"/>
          </p:nvPr>
        </p:nvSpPr>
        <p:spPr>
          <a:xfrm>
            <a:off x="1562100" y="3178175"/>
            <a:ext cx="1447800" cy="182700"/>
          </a:xfrm>
          <a:prstGeom prst="rect">
            <a:avLst/>
          </a:prstGeom>
          <a:noFill/>
          <a:ln>
            <a:noFill/>
          </a:ln>
        </p:spPr>
        <p:txBody>
          <a:bodyPr anchorCtr="0" anchor="ctr" bIns="22850" lIns="45725" spcFirstLastPara="1" rIns="45725" wrap="square" tIns="22850">
            <a:noAutofit/>
          </a:bodyPr>
          <a:lstStyle>
            <a:lvl1pPr lvl="0" rtl="0" algn="ctr">
              <a:spcBef>
                <a:spcPts val="0"/>
              </a:spcBef>
              <a:spcAft>
                <a:spcPts val="0"/>
              </a:spcAft>
              <a:buSzPts val="700"/>
              <a:buNone/>
              <a:defRPr/>
            </a:lvl1pPr>
            <a:lvl2pPr lvl="1" rtl="0" algn="l">
              <a:spcBef>
                <a:spcPts val="0"/>
              </a:spcBef>
              <a:spcAft>
                <a:spcPts val="0"/>
              </a:spcAft>
              <a:buSzPts val="700"/>
              <a:buNone/>
              <a:defRPr/>
            </a:lvl2pPr>
            <a:lvl3pPr lvl="2" rtl="0" algn="l">
              <a:spcBef>
                <a:spcPts val="0"/>
              </a:spcBef>
              <a:spcAft>
                <a:spcPts val="0"/>
              </a:spcAft>
              <a:buSzPts val="700"/>
              <a:buNone/>
              <a:defRPr/>
            </a:lvl3pPr>
            <a:lvl4pPr lvl="3" rtl="0" algn="l">
              <a:spcBef>
                <a:spcPts val="0"/>
              </a:spcBef>
              <a:spcAft>
                <a:spcPts val="0"/>
              </a:spcAft>
              <a:buSzPts val="700"/>
              <a:buNone/>
              <a:defRPr/>
            </a:lvl4pPr>
            <a:lvl5pPr lvl="4" rtl="0" algn="l">
              <a:spcBef>
                <a:spcPts val="0"/>
              </a:spcBef>
              <a:spcAft>
                <a:spcPts val="0"/>
              </a:spcAft>
              <a:buSzPts val="700"/>
              <a:buNone/>
              <a:defRPr/>
            </a:lvl5pPr>
            <a:lvl6pPr lvl="5" rtl="0" algn="l">
              <a:spcBef>
                <a:spcPts val="0"/>
              </a:spcBef>
              <a:spcAft>
                <a:spcPts val="0"/>
              </a:spcAft>
              <a:buSzPts val="700"/>
              <a:buNone/>
              <a:defRPr/>
            </a:lvl6pPr>
            <a:lvl7pPr lvl="6" rtl="0" algn="l">
              <a:spcBef>
                <a:spcPts val="0"/>
              </a:spcBef>
              <a:spcAft>
                <a:spcPts val="0"/>
              </a:spcAft>
              <a:buSzPts val="700"/>
              <a:buNone/>
              <a:defRPr/>
            </a:lvl7pPr>
            <a:lvl8pPr lvl="7" rtl="0" algn="l">
              <a:spcBef>
                <a:spcPts val="0"/>
              </a:spcBef>
              <a:spcAft>
                <a:spcPts val="0"/>
              </a:spcAft>
              <a:buSzPts val="700"/>
              <a:buNone/>
              <a:defRPr/>
            </a:lvl8pPr>
            <a:lvl9pPr lvl="8" rtl="0" algn="l">
              <a:spcBef>
                <a:spcPts val="0"/>
              </a:spcBef>
              <a:spcAft>
                <a:spcPts val="0"/>
              </a:spcAft>
              <a:buSzPts val="700"/>
              <a:buNone/>
              <a:defRPr/>
            </a:lvl9pPr>
          </a:lstStyle>
          <a:p/>
        </p:txBody>
      </p:sp>
      <p:sp>
        <p:nvSpPr>
          <p:cNvPr id="124" name="Google Shape;124;p24"/>
          <p:cNvSpPr txBox="1"/>
          <p:nvPr>
            <p:ph idx="12" type="sldNum"/>
          </p:nvPr>
        </p:nvSpPr>
        <p:spPr>
          <a:xfrm>
            <a:off x="3276600" y="3178175"/>
            <a:ext cx="1066800" cy="182700"/>
          </a:xfrm>
          <a:prstGeom prst="rect">
            <a:avLst/>
          </a:prstGeom>
          <a:noFill/>
          <a:ln>
            <a:noFill/>
          </a:ln>
        </p:spPr>
        <p:txBody>
          <a:bodyPr anchorCtr="0" anchor="ctr" bIns="22850" lIns="45725" spcFirstLastPara="1" rIns="45725" wrap="square" tIns="2285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2.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marR="0" rtl="0" algn="ctr">
              <a:spcBef>
                <a:spcPts val="0"/>
              </a:spcBef>
              <a:spcAft>
                <a:spcPts val="0"/>
              </a:spcAft>
              <a:buClr>
                <a:schemeClr val="dk1"/>
              </a:buClr>
              <a:buSzPts val="2200"/>
              <a:buFont typeface="Calibri"/>
              <a:buNone/>
              <a:defRPr b="0" i="0" sz="2200" u="none" cap="none" strike="noStrike">
                <a:solidFill>
                  <a:schemeClr val="dk1"/>
                </a:solidFill>
                <a:latin typeface="Calibri"/>
                <a:ea typeface="Calibri"/>
                <a:cs typeface="Calibri"/>
                <a:sym typeface="Calibri"/>
              </a:defRPr>
            </a:lvl1pPr>
            <a:lvl2pPr lvl="1" rtl="0">
              <a:spcBef>
                <a:spcPts val="0"/>
              </a:spcBef>
              <a:spcAft>
                <a:spcPts val="0"/>
              </a:spcAft>
              <a:buSzPts val="700"/>
              <a:buNone/>
              <a:defRPr sz="900"/>
            </a:lvl2pPr>
            <a:lvl3pPr lvl="2" rtl="0">
              <a:spcBef>
                <a:spcPts val="0"/>
              </a:spcBef>
              <a:spcAft>
                <a:spcPts val="0"/>
              </a:spcAft>
              <a:buSzPts val="700"/>
              <a:buNone/>
              <a:defRPr sz="900"/>
            </a:lvl3pPr>
            <a:lvl4pPr lvl="3" rtl="0">
              <a:spcBef>
                <a:spcPts val="0"/>
              </a:spcBef>
              <a:spcAft>
                <a:spcPts val="0"/>
              </a:spcAft>
              <a:buSzPts val="700"/>
              <a:buNone/>
              <a:defRPr sz="900"/>
            </a:lvl4pPr>
            <a:lvl5pPr lvl="4" rtl="0">
              <a:spcBef>
                <a:spcPts val="0"/>
              </a:spcBef>
              <a:spcAft>
                <a:spcPts val="0"/>
              </a:spcAft>
              <a:buSzPts val="700"/>
              <a:buNone/>
              <a:defRPr sz="900"/>
            </a:lvl5pPr>
            <a:lvl6pPr lvl="5" rtl="0">
              <a:spcBef>
                <a:spcPts val="0"/>
              </a:spcBef>
              <a:spcAft>
                <a:spcPts val="0"/>
              </a:spcAft>
              <a:buSzPts val="700"/>
              <a:buNone/>
              <a:defRPr sz="900"/>
            </a:lvl6pPr>
            <a:lvl7pPr lvl="6" rtl="0">
              <a:spcBef>
                <a:spcPts val="0"/>
              </a:spcBef>
              <a:spcAft>
                <a:spcPts val="0"/>
              </a:spcAft>
              <a:buSzPts val="700"/>
              <a:buNone/>
              <a:defRPr sz="900"/>
            </a:lvl7pPr>
            <a:lvl8pPr lvl="7" rtl="0">
              <a:spcBef>
                <a:spcPts val="0"/>
              </a:spcBef>
              <a:spcAft>
                <a:spcPts val="0"/>
              </a:spcAft>
              <a:buSzPts val="700"/>
              <a:buNone/>
              <a:defRPr sz="900"/>
            </a:lvl8pPr>
            <a:lvl9pPr lvl="8" rtl="0">
              <a:spcBef>
                <a:spcPts val="0"/>
              </a:spcBef>
              <a:spcAft>
                <a:spcPts val="0"/>
              </a:spcAft>
              <a:buSzPts val="700"/>
              <a:buNone/>
              <a:defRPr sz="900"/>
            </a:lvl9pPr>
          </a:lstStyle>
          <a:p/>
        </p:txBody>
      </p:sp>
      <p:sp>
        <p:nvSpPr>
          <p:cNvPr id="52" name="Google Shape;52;p13"/>
          <p:cNvSpPr txBox="1"/>
          <p:nvPr>
            <p:ph idx="1" type="body"/>
          </p:nvPr>
        </p:nvSpPr>
        <p:spPr>
          <a:xfrm>
            <a:off x="228600" y="800100"/>
            <a:ext cx="4114800" cy="2262900"/>
          </a:xfrm>
          <a:prstGeom prst="rect">
            <a:avLst/>
          </a:prstGeom>
          <a:noFill/>
          <a:ln>
            <a:noFill/>
          </a:ln>
        </p:spPr>
        <p:txBody>
          <a:bodyPr anchorCtr="0" anchor="t" bIns="22850" lIns="45725" spcFirstLastPara="1" rIns="45725" wrap="square" tIns="22850">
            <a:normAutofit/>
          </a:bodyPr>
          <a:lstStyle>
            <a:lvl1pPr indent="-330200" lvl="0" marL="457200" marR="0" rtl="0" algn="l">
              <a:spcBef>
                <a:spcPts val="30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1pPr>
            <a:lvl2pPr indent="-317500" lvl="1" marL="914400" marR="0" rtl="0" algn="l">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2pPr>
            <a:lvl3pPr indent="-304800" lvl="2" marL="1371600" marR="0" rtl="0" algn="l">
              <a:spcBef>
                <a:spcPts val="2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3pPr>
            <a:lvl4pPr indent="-292100" lvl="3" marL="1828800" marR="0" rtl="0" algn="l">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4pPr>
            <a:lvl5pPr indent="-292100" lvl="4" marL="2286000" marR="0" rtl="0" algn="l">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5pPr>
            <a:lvl6pPr indent="-292100" lvl="5" marL="2743200" marR="0" rtl="0" algn="l">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6pPr>
            <a:lvl7pPr indent="-292100" lvl="6" marL="3200400" marR="0" rtl="0" algn="l">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7pPr>
            <a:lvl8pPr indent="-292100" lvl="7" marL="3657600" marR="0" rtl="0" algn="l">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8pPr>
            <a:lvl9pPr indent="-292100" lvl="8" marL="4114800" marR="0" rtl="0" algn="l">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9pPr>
          </a:lstStyle>
          <a:p/>
        </p:txBody>
      </p:sp>
      <p:sp>
        <p:nvSpPr>
          <p:cNvPr id="53" name="Google Shape;53;p13"/>
          <p:cNvSpPr txBox="1"/>
          <p:nvPr>
            <p:ph idx="10" type="dt"/>
          </p:nvPr>
        </p:nvSpPr>
        <p:spPr>
          <a:xfrm>
            <a:off x="228600" y="3178175"/>
            <a:ext cx="1066800" cy="182700"/>
          </a:xfrm>
          <a:prstGeom prst="rect">
            <a:avLst/>
          </a:prstGeom>
          <a:noFill/>
          <a:ln>
            <a:noFill/>
          </a:ln>
        </p:spPr>
        <p:txBody>
          <a:bodyPr anchorCtr="0" anchor="ctr" bIns="22850" lIns="45725" spcFirstLastPara="1" rIns="45725" wrap="square" tIns="22850">
            <a:noAutofit/>
          </a:bodyPr>
          <a:lstStyle>
            <a:lvl1pPr lvl="0" marR="0" rtl="0" algn="l">
              <a:spcBef>
                <a:spcPts val="0"/>
              </a:spcBef>
              <a:spcAft>
                <a:spcPts val="0"/>
              </a:spcAft>
              <a:buSzPts val="700"/>
              <a:buNone/>
              <a:defRPr b="0" i="0" sz="600" u="none" cap="none" strike="noStrike">
                <a:solidFill>
                  <a:srgbClr val="888888"/>
                </a:solidFill>
                <a:latin typeface="Calibri"/>
                <a:ea typeface="Calibri"/>
                <a:cs typeface="Calibri"/>
                <a:sym typeface="Calibri"/>
              </a:defRPr>
            </a:lvl1pPr>
            <a:lvl2pPr lvl="1"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2pPr>
            <a:lvl3pPr lvl="2"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3pPr>
            <a:lvl4pPr lvl="3"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4pPr>
            <a:lvl5pPr lvl="4"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5pPr>
            <a:lvl6pPr lvl="5"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6pPr>
            <a:lvl7pPr lvl="6"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7pPr>
            <a:lvl8pPr lvl="7"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8pPr>
            <a:lvl9pPr lvl="8"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9pPr>
          </a:lstStyle>
          <a:p/>
        </p:txBody>
      </p:sp>
      <p:sp>
        <p:nvSpPr>
          <p:cNvPr id="54" name="Google Shape;54;p13"/>
          <p:cNvSpPr txBox="1"/>
          <p:nvPr>
            <p:ph idx="11" type="ftr"/>
          </p:nvPr>
        </p:nvSpPr>
        <p:spPr>
          <a:xfrm>
            <a:off x="1562100" y="3178175"/>
            <a:ext cx="1447800" cy="182700"/>
          </a:xfrm>
          <a:prstGeom prst="rect">
            <a:avLst/>
          </a:prstGeom>
          <a:noFill/>
          <a:ln>
            <a:noFill/>
          </a:ln>
        </p:spPr>
        <p:txBody>
          <a:bodyPr anchorCtr="0" anchor="ctr" bIns="22850" lIns="45725" spcFirstLastPara="1" rIns="45725" wrap="square" tIns="22850">
            <a:noAutofit/>
          </a:bodyPr>
          <a:lstStyle>
            <a:lvl1pPr lvl="0" marR="0" rtl="0" algn="ctr">
              <a:spcBef>
                <a:spcPts val="0"/>
              </a:spcBef>
              <a:spcAft>
                <a:spcPts val="0"/>
              </a:spcAft>
              <a:buSzPts val="700"/>
              <a:buNone/>
              <a:defRPr b="0" i="0" sz="600" u="none" cap="none" strike="noStrike">
                <a:solidFill>
                  <a:srgbClr val="888888"/>
                </a:solidFill>
                <a:latin typeface="Calibri"/>
                <a:ea typeface="Calibri"/>
                <a:cs typeface="Calibri"/>
                <a:sym typeface="Calibri"/>
              </a:defRPr>
            </a:lvl1pPr>
            <a:lvl2pPr lvl="1"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2pPr>
            <a:lvl3pPr lvl="2"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3pPr>
            <a:lvl4pPr lvl="3"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4pPr>
            <a:lvl5pPr lvl="4"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5pPr>
            <a:lvl6pPr lvl="5"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6pPr>
            <a:lvl7pPr lvl="6"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7pPr>
            <a:lvl8pPr lvl="7"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8pPr>
            <a:lvl9pPr lvl="8"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9pPr>
          </a:lstStyle>
          <a:p/>
        </p:txBody>
      </p:sp>
      <p:sp>
        <p:nvSpPr>
          <p:cNvPr id="55" name="Google Shape;55;p13"/>
          <p:cNvSpPr txBox="1"/>
          <p:nvPr>
            <p:ph idx="12" type="sldNum"/>
          </p:nvPr>
        </p:nvSpPr>
        <p:spPr>
          <a:xfrm>
            <a:off x="3276600" y="3178175"/>
            <a:ext cx="1066800" cy="182700"/>
          </a:xfrm>
          <a:prstGeom prst="rect">
            <a:avLst/>
          </a:prstGeom>
          <a:noFill/>
          <a:ln>
            <a:noFill/>
          </a:ln>
        </p:spPr>
        <p:txBody>
          <a:bodyPr anchorCtr="0" anchor="ctr" bIns="22850" lIns="45725" spcFirstLastPara="1" rIns="45725" wrap="square" tIns="22850">
            <a:noAutofit/>
          </a:bodyPr>
          <a:lstStyle>
            <a:lvl1pPr indent="0" lvl="0" marL="0" marR="0" rtl="0" algn="r">
              <a:spcBef>
                <a:spcPts val="0"/>
              </a:spcBef>
              <a:buNone/>
              <a:defRPr b="0" i="0" sz="600" u="none" cap="none" strike="noStrike">
                <a:solidFill>
                  <a:srgbClr val="888888"/>
                </a:solidFill>
                <a:latin typeface="Calibri"/>
                <a:ea typeface="Calibri"/>
                <a:cs typeface="Calibri"/>
                <a:sym typeface="Calibri"/>
              </a:defRPr>
            </a:lvl1pPr>
            <a:lvl2pPr indent="0" lvl="1" marL="0" marR="0" rtl="0" algn="r">
              <a:spcBef>
                <a:spcPts val="0"/>
              </a:spcBef>
              <a:buNone/>
              <a:defRPr b="0" i="0" sz="600" u="none" cap="none" strike="noStrike">
                <a:solidFill>
                  <a:srgbClr val="888888"/>
                </a:solidFill>
                <a:latin typeface="Calibri"/>
                <a:ea typeface="Calibri"/>
                <a:cs typeface="Calibri"/>
                <a:sym typeface="Calibri"/>
              </a:defRPr>
            </a:lvl2pPr>
            <a:lvl3pPr indent="0" lvl="2" marL="0" marR="0" rtl="0" algn="r">
              <a:spcBef>
                <a:spcPts val="0"/>
              </a:spcBef>
              <a:buNone/>
              <a:defRPr b="0" i="0" sz="600" u="none" cap="none" strike="noStrike">
                <a:solidFill>
                  <a:srgbClr val="888888"/>
                </a:solidFill>
                <a:latin typeface="Calibri"/>
                <a:ea typeface="Calibri"/>
                <a:cs typeface="Calibri"/>
                <a:sym typeface="Calibri"/>
              </a:defRPr>
            </a:lvl3pPr>
            <a:lvl4pPr indent="0" lvl="3" marL="0" marR="0" rtl="0" algn="r">
              <a:spcBef>
                <a:spcPts val="0"/>
              </a:spcBef>
              <a:buNone/>
              <a:defRPr b="0" i="0" sz="600" u="none" cap="none" strike="noStrike">
                <a:solidFill>
                  <a:srgbClr val="888888"/>
                </a:solidFill>
                <a:latin typeface="Calibri"/>
                <a:ea typeface="Calibri"/>
                <a:cs typeface="Calibri"/>
                <a:sym typeface="Calibri"/>
              </a:defRPr>
            </a:lvl4pPr>
            <a:lvl5pPr indent="0" lvl="4" marL="0" marR="0" rtl="0" algn="r">
              <a:spcBef>
                <a:spcPts val="0"/>
              </a:spcBef>
              <a:buNone/>
              <a:defRPr b="0" i="0" sz="600" u="none" cap="none" strike="noStrike">
                <a:solidFill>
                  <a:srgbClr val="888888"/>
                </a:solidFill>
                <a:latin typeface="Calibri"/>
                <a:ea typeface="Calibri"/>
                <a:cs typeface="Calibri"/>
                <a:sym typeface="Calibri"/>
              </a:defRPr>
            </a:lvl5pPr>
            <a:lvl6pPr indent="0" lvl="5" marL="0" marR="0" rtl="0" algn="r">
              <a:spcBef>
                <a:spcPts val="0"/>
              </a:spcBef>
              <a:buNone/>
              <a:defRPr b="0" i="0" sz="600" u="none" cap="none" strike="noStrike">
                <a:solidFill>
                  <a:srgbClr val="888888"/>
                </a:solidFill>
                <a:latin typeface="Calibri"/>
                <a:ea typeface="Calibri"/>
                <a:cs typeface="Calibri"/>
                <a:sym typeface="Calibri"/>
              </a:defRPr>
            </a:lvl6pPr>
            <a:lvl7pPr indent="0" lvl="6" marL="0" marR="0" rtl="0" algn="r">
              <a:spcBef>
                <a:spcPts val="0"/>
              </a:spcBef>
              <a:buNone/>
              <a:defRPr b="0" i="0" sz="600" u="none" cap="none" strike="noStrike">
                <a:solidFill>
                  <a:srgbClr val="888888"/>
                </a:solidFill>
                <a:latin typeface="Calibri"/>
                <a:ea typeface="Calibri"/>
                <a:cs typeface="Calibri"/>
                <a:sym typeface="Calibri"/>
              </a:defRPr>
            </a:lvl7pPr>
            <a:lvl8pPr indent="0" lvl="7" marL="0" marR="0" rtl="0" algn="r">
              <a:spcBef>
                <a:spcPts val="0"/>
              </a:spcBef>
              <a:buNone/>
              <a:defRPr b="0" i="0" sz="600" u="none" cap="none" strike="noStrike">
                <a:solidFill>
                  <a:srgbClr val="888888"/>
                </a:solidFill>
                <a:latin typeface="Calibri"/>
                <a:ea typeface="Calibri"/>
                <a:cs typeface="Calibri"/>
                <a:sym typeface="Calibri"/>
              </a:defRPr>
            </a:lvl8pPr>
            <a:lvl9pPr indent="0" lvl="8" marL="0" marR="0" rtl="0" algn="r">
              <a:spcBef>
                <a:spcPts val="0"/>
              </a:spcBef>
              <a:buNone/>
              <a:defRPr b="0" i="0" sz="6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xml"/><Relationship Id="rId3" Type="http://schemas.openxmlformats.org/officeDocument/2006/relationships/image" Target="../media/image3.png"/><Relationship Id="rId4" Type="http://schemas.openxmlformats.org/officeDocument/2006/relationships/image" Target="../media/image48.png"/><Relationship Id="rId5" Type="http://schemas.openxmlformats.org/officeDocument/2006/relationships/image" Target="../media/image5.png"/><Relationship Id="rId6" Type="http://schemas.openxmlformats.org/officeDocument/2006/relationships/image" Target="../media/image8.gi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7.png"/><Relationship Id="rId4" Type="http://schemas.openxmlformats.org/officeDocument/2006/relationships/image" Target="../media/image41.png"/><Relationship Id="rId5" Type="http://schemas.openxmlformats.org/officeDocument/2006/relationships/image" Target="../media/image4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27.png"/><Relationship Id="rId4" Type="http://schemas.openxmlformats.org/officeDocument/2006/relationships/image" Target="../media/image48.png"/><Relationship Id="rId5" Type="http://schemas.openxmlformats.org/officeDocument/2006/relationships/image" Target="../media/image3.png"/><Relationship Id="rId6" Type="http://schemas.openxmlformats.org/officeDocument/2006/relationships/image" Target="../media/image2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7.png"/><Relationship Id="rId4" Type="http://schemas.openxmlformats.org/officeDocument/2006/relationships/image" Target="../media/image29.png"/><Relationship Id="rId5" Type="http://schemas.openxmlformats.org/officeDocument/2006/relationships/image" Target="../media/image48.png"/><Relationship Id="rId6" Type="http://schemas.openxmlformats.org/officeDocument/2006/relationships/image" Target="../media/image3.png"/><Relationship Id="rId7" Type="http://schemas.openxmlformats.org/officeDocument/2006/relationships/image" Target="../media/image3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26.png"/><Relationship Id="rId4" Type="http://schemas.openxmlformats.org/officeDocument/2006/relationships/image" Target="../media/image3.png"/><Relationship Id="rId5" Type="http://schemas.openxmlformats.org/officeDocument/2006/relationships/hyperlink" Target="https://www.sciencedirect.com/science/article/abs/pii/S0950705121011187" TargetMode="External"/><Relationship Id="rId6" Type="http://schemas.openxmlformats.org/officeDocument/2006/relationships/image" Target="../media/image4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image" Target="../media/image27.png"/><Relationship Id="rId4" Type="http://schemas.openxmlformats.org/officeDocument/2006/relationships/image" Target="../media/image48.png"/><Relationship Id="rId5" Type="http://schemas.openxmlformats.org/officeDocument/2006/relationships/image" Target="../media/image3.png"/><Relationship Id="rId6" Type="http://schemas.openxmlformats.org/officeDocument/2006/relationships/hyperlink" Target="https://www.facebook.com/home.php#!/kaeleighferguson" TargetMode="External"/><Relationship Id="rId7" Type="http://schemas.openxmlformats.org/officeDocument/2006/relationships/hyperlink" Target="https://www.facebook.com/home.php#!/kaeleighferguson"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image" Target="../media/image7.png"/><Relationship Id="rId4" Type="http://schemas.openxmlformats.org/officeDocument/2006/relationships/image" Target="../media/image38.png"/><Relationship Id="rId5" Type="http://schemas.openxmlformats.org/officeDocument/2006/relationships/image" Target="../media/image30.jpg"/><Relationship Id="rId6" Type="http://schemas.openxmlformats.org/officeDocument/2006/relationships/image" Target="../media/image48.png"/><Relationship Id="rId7" Type="http://schemas.openxmlformats.org/officeDocument/2006/relationships/image" Target="../media/image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image" Target="../media/image19.png"/><Relationship Id="rId4" Type="http://schemas.openxmlformats.org/officeDocument/2006/relationships/image" Target="../media/image3.png"/><Relationship Id="rId5" Type="http://schemas.openxmlformats.org/officeDocument/2006/relationships/image" Target="../media/image4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 Id="rId3" Type="http://schemas.openxmlformats.org/officeDocument/2006/relationships/image" Target="../media/image31.png"/><Relationship Id="rId4" Type="http://schemas.openxmlformats.org/officeDocument/2006/relationships/image" Target="../media/image34.png"/><Relationship Id="rId5" Type="http://schemas.openxmlformats.org/officeDocument/2006/relationships/image" Target="../media/image48.png"/><Relationship Id="rId6" Type="http://schemas.openxmlformats.org/officeDocument/2006/relationships/image" Target="../media/image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 Id="rId3" Type="http://schemas.openxmlformats.org/officeDocument/2006/relationships/image" Target="../media/image33.png"/><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 Id="rId3" Type="http://schemas.openxmlformats.org/officeDocument/2006/relationships/image" Target="../media/image19.png"/><Relationship Id="rId4" Type="http://schemas.openxmlformats.org/officeDocument/2006/relationships/image" Target="../media/image3.png"/><Relationship Id="rId5" Type="http://schemas.openxmlformats.org/officeDocument/2006/relationships/image" Target="../media/image4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5.png"/><Relationship Id="rId4" Type="http://schemas.openxmlformats.org/officeDocument/2006/relationships/image" Target="../media/image48.png"/><Relationship Id="rId11" Type="http://schemas.openxmlformats.org/officeDocument/2006/relationships/image" Target="../media/image13.png"/><Relationship Id="rId10" Type="http://schemas.openxmlformats.org/officeDocument/2006/relationships/image" Target="../media/image15.png"/><Relationship Id="rId9" Type="http://schemas.openxmlformats.org/officeDocument/2006/relationships/image" Target="../media/image9.png"/><Relationship Id="rId5" Type="http://schemas.openxmlformats.org/officeDocument/2006/relationships/image" Target="../media/image3.png"/><Relationship Id="rId6" Type="http://schemas.openxmlformats.org/officeDocument/2006/relationships/image" Target="../media/image2.png"/><Relationship Id="rId7" Type="http://schemas.openxmlformats.org/officeDocument/2006/relationships/image" Target="../media/image4.png"/><Relationship Id="rId8"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 Id="rId3" Type="http://schemas.openxmlformats.org/officeDocument/2006/relationships/image" Target="../media/image27.png"/><Relationship Id="rId4" Type="http://schemas.openxmlformats.org/officeDocument/2006/relationships/image" Target="../media/image48.png"/><Relationship Id="rId5" Type="http://schemas.openxmlformats.org/officeDocument/2006/relationships/image" Target="../media/image3.png"/><Relationship Id="rId6" Type="http://schemas.openxmlformats.org/officeDocument/2006/relationships/image" Target="../media/image40.png"/><Relationship Id="rId7" Type="http://schemas.openxmlformats.org/officeDocument/2006/relationships/image" Target="../media/image4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 Id="rId3" Type="http://schemas.openxmlformats.org/officeDocument/2006/relationships/image" Target="../media/image26.png"/><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 Id="rId3" Type="http://schemas.openxmlformats.org/officeDocument/2006/relationships/image" Target="../media/image27.png"/><Relationship Id="rId4" Type="http://schemas.openxmlformats.org/officeDocument/2006/relationships/image" Target="../media/image47.png"/><Relationship Id="rId5" Type="http://schemas.openxmlformats.org/officeDocument/2006/relationships/image" Target="../media/image60.png"/><Relationship Id="rId6" Type="http://schemas.openxmlformats.org/officeDocument/2006/relationships/image" Target="../media/image6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 Id="rId3" Type="http://schemas.openxmlformats.org/officeDocument/2006/relationships/image" Target="../media/image7.png"/><Relationship Id="rId4" Type="http://schemas.openxmlformats.org/officeDocument/2006/relationships/image" Target="../media/image58.jpg"/><Relationship Id="rId5" Type="http://schemas.openxmlformats.org/officeDocument/2006/relationships/image" Target="../media/image57.png"/><Relationship Id="rId6" Type="http://schemas.openxmlformats.org/officeDocument/2006/relationships/image" Target="../media/image48.png"/><Relationship Id="rId7" Type="http://schemas.openxmlformats.org/officeDocument/2006/relationships/image" Target="../media/image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xml"/><Relationship Id="rId3" Type="http://schemas.openxmlformats.org/officeDocument/2006/relationships/image" Target="../media/image27.png"/><Relationship Id="rId4" Type="http://schemas.openxmlformats.org/officeDocument/2006/relationships/image" Target="../media/image47.png"/><Relationship Id="rId5" Type="http://schemas.openxmlformats.org/officeDocument/2006/relationships/image" Target="../media/image48.png"/><Relationship Id="rId6" Type="http://schemas.openxmlformats.org/officeDocument/2006/relationships/image" Target="../media/image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xml"/><Relationship Id="rId3" Type="http://schemas.openxmlformats.org/officeDocument/2006/relationships/image" Target="../media/image19.png"/><Relationship Id="rId4" Type="http://schemas.openxmlformats.org/officeDocument/2006/relationships/image" Target="../media/image48.png"/><Relationship Id="rId5" Type="http://schemas.openxmlformats.org/officeDocument/2006/relationships/image" Target="../media/image3.png"/><Relationship Id="rId6" Type="http://schemas.openxmlformats.org/officeDocument/2006/relationships/image" Target="../media/image54.png"/></Relationships>
</file>

<file path=ppt/slides/_rels/slide26.xml.rels><?xml version="1.0" encoding="UTF-8" standalone="yes"?><Relationships xmlns="http://schemas.openxmlformats.org/package/2006/relationships"><Relationship Id="rId11" Type="http://schemas.openxmlformats.org/officeDocument/2006/relationships/image" Target="../media/image59.png"/><Relationship Id="rId10" Type="http://schemas.openxmlformats.org/officeDocument/2006/relationships/image" Target="../media/image56.png"/><Relationship Id="rId13" Type="http://schemas.openxmlformats.org/officeDocument/2006/relationships/hyperlink" Target="https://huggingface.co/chatcompanion" TargetMode="External"/><Relationship Id="rId12" Type="http://schemas.openxmlformats.org/officeDocument/2006/relationships/hyperlink" Target="https://github.com/chatcompAnIon/chatcompAnIon" TargetMode="External"/><Relationship Id="rId1" Type="http://schemas.openxmlformats.org/officeDocument/2006/relationships/slideLayout" Target="../slideLayouts/slideLayout11.xml"/><Relationship Id="rId2" Type="http://schemas.openxmlformats.org/officeDocument/2006/relationships/notesSlide" Target="../notesSlides/notesSlide26.xml"/><Relationship Id="rId3" Type="http://schemas.openxmlformats.org/officeDocument/2006/relationships/image" Target="../media/image27.png"/><Relationship Id="rId4" Type="http://schemas.openxmlformats.org/officeDocument/2006/relationships/image" Target="../media/image55.jpg"/><Relationship Id="rId9" Type="http://schemas.openxmlformats.org/officeDocument/2006/relationships/image" Target="../media/image61.png"/><Relationship Id="rId15" Type="http://schemas.openxmlformats.org/officeDocument/2006/relationships/hyperlink" Target="https://cleemazzulla.github.io/chatcompAnIon/#other-resources" TargetMode="External"/><Relationship Id="rId14" Type="http://schemas.openxmlformats.org/officeDocument/2006/relationships/hyperlink" Target="https://www.youtube.com/@ChatCompAnIon" TargetMode="External"/><Relationship Id="rId5" Type="http://schemas.openxmlformats.org/officeDocument/2006/relationships/image" Target="../media/image64.png"/><Relationship Id="rId6" Type="http://schemas.openxmlformats.org/officeDocument/2006/relationships/hyperlink" Target="mailto:capstone210spring24@gmail.com" TargetMode="External"/><Relationship Id="rId7" Type="http://schemas.openxmlformats.org/officeDocument/2006/relationships/image" Target="../media/image48.png"/><Relationship Id="rId8" Type="http://schemas.openxmlformats.org/officeDocument/2006/relationships/image" Target="../media/image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7.xml"/><Relationship Id="rId3" Type="http://schemas.openxmlformats.org/officeDocument/2006/relationships/image" Target="../media/image27.png"/><Relationship Id="rId4" Type="http://schemas.openxmlformats.org/officeDocument/2006/relationships/image" Target="../media/image48.png"/><Relationship Id="rId5" Type="http://schemas.openxmlformats.org/officeDocument/2006/relationships/image" Target="../media/image3.png"/><Relationship Id="rId6" Type="http://schemas.openxmlformats.org/officeDocument/2006/relationships/image" Target="../media/image26.png"/></Relationships>
</file>

<file path=ppt/slides/_rels/slide28.xml.rels><?xml version="1.0" encoding="UTF-8" standalone="yes"?><Relationships xmlns="http://schemas.openxmlformats.org/package/2006/relationships"><Relationship Id="rId10" Type="http://schemas.openxmlformats.org/officeDocument/2006/relationships/hyperlink" Target="https://www.youtube.com/watch?v=mkXdvs8H7TA" TargetMode="External"/><Relationship Id="rId1" Type="http://schemas.openxmlformats.org/officeDocument/2006/relationships/slideLayout" Target="../slideLayouts/slideLayout11.xml"/><Relationship Id="rId2" Type="http://schemas.openxmlformats.org/officeDocument/2006/relationships/notesSlide" Target="../notesSlides/notesSlide28.xml"/><Relationship Id="rId3" Type="http://schemas.openxmlformats.org/officeDocument/2006/relationships/image" Target="../media/image27.png"/><Relationship Id="rId4" Type="http://schemas.openxmlformats.org/officeDocument/2006/relationships/image" Target="../media/image48.png"/><Relationship Id="rId9" Type="http://schemas.openxmlformats.org/officeDocument/2006/relationships/hyperlink" Target="https://www.youtube.com/watch?v=mkXdvs8H7TA" TargetMode="External"/><Relationship Id="rId5" Type="http://schemas.openxmlformats.org/officeDocument/2006/relationships/image" Target="../media/image3.png"/><Relationship Id="rId6" Type="http://schemas.openxmlformats.org/officeDocument/2006/relationships/hyperlink" Target="https://aclanthology.org/2021.acl-long.386" TargetMode="External"/><Relationship Id="rId7" Type="http://schemas.openxmlformats.org/officeDocument/2006/relationships/hyperlink" Target="https://www.sciencedirect.com/science/article/pii/S0950705122011327#b74" TargetMode="External"/><Relationship Id="rId8" Type="http://schemas.openxmlformats.org/officeDocument/2006/relationships/hyperlink" Target="https://www.sciencedirect.com/science/article/abs/pii/B978012809287300016X"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9.xml"/><Relationship Id="rId3" Type="http://schemas.openxmlformats.org/officeDocument/2006/relationships/image" Target="../media/image7.png"/><Relationship Id="rId4" Type="http://schemas.openxmlformats.org/officeDocument/2006/relationships/image" Target="../media/image48.png"/><Relationship Id="rId5" Type="http://schemas.openxmlformats.org/officeDocument/2006/relationships/hyperlink" Target="http://www.youtube.com/watch?v=o3fp39dMs-U" TargetMode="External"/><Relationship Id="rId6" Type="http://schemas.openxmlformats.org/officeDocument/2006/relationships/image" Target="../media/image63.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image" Target="../media/image48.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5.png"/><Relationship Id="rId4" Type="http://schemas.openxmlformats.org/officeDocument/2006/relationships/image" Target="../media/image20.png"/><Relationship Id="rId5" Type="http://schemas.openxmlformats.org/officeDocument/2006/relationships/image" Target="../media/image48.png"/><Relationship Id="rId6"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image" Target="../media/image7.png"/><Relationship Id="rId4" Type="http://schemas.openxmlformats.org/officeDocument/2006/relationships/image" Target="../media/image12.jpg"/><Relationship Id="rId5" Type="http://schemas.openxmlformats.org/officeDocument/2006/relationships/image" Target="../media/image48.png"/><Relationship Id="rId6"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7.png"/><Relationship Id="rId4" Type="http://schemas.openxmlformats.org/officeDocument/2006/relationships/image" Target="../media/image48.png"/><Relationship Id="rId5"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23.png"/><Relationship Id="rId4" Type="http://schemas.openxmlformats.org/officeDocument/2006/relationships/image" Target="../media/image11.png"/><Relationship Id="rId5" Type="http://schemas.openxmlformats.org/officeDocument/2006/relationships/image" Target="../media/image21.png"/><Relationship Id="rId6" Type="http://schemas.openxmlformats.org/officeDocument/2006/relationships/image" Target="../media/image14.png"/><Relationship Id="rId7" Type="http://schemas.openxmlformats.org/officeDocument/2006/relationships/image" Target="../media/image17.png"/><Relationship Id="rId8" Type="http://schemas.openxmlformats.org/officeDocument/2006/relationships/image" Target="../media/image1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48.png"/><Relationship Id="rId4" Type="http://schemas.openxmlformats.org/officeDocument/2006/relationships/image" Target="../media/image19.png"/><Relationship Id="rId5" Type="http://schemas.openxmlformats.org/officeDocument/2006/relationships/image" Target="../media/image3.png"/><Relationship Id="rId6" Type="http://schemas.openxmlformats.org/officeDocument/2006/relationships/image" Target="../media/image18.png"/><Relationship Id="rId7" Type="http://schemas.openxmlformats.org/officeDocument/2006/relationships/image" Target="../media/image22.png"/><Relationship Id="rId8" Type="http://schemas.openxmlformats.org/officeDocument/2006/relationships/image" Target="../media/image2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48.png"/><Relationship Id="rId4" Type="http://schemas.openxmlformats.org/officeDocument/2006/relationships/image" Target="../media/image3.png"/><Relationship Id="rId5"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F3C"/>
        </a:solidFill>
      </p:bgPr>
    </p:bg>
    <p:spTree>
      <p:nvGrpSpPr>
        <p:cNvPr id="128" name="Shape 128"/>
        <p:cNvGrpSpPr/>
        <p:nvPr/>
      </p:nvGrpSpPr>
      <p:grpSpPr>
        <a:xfrm>
          <a:off x="0" y="0"/>
          <a:ext cx="0" cy="0"/>
          <a:chOff x="0" y="0"/>
          <a:chExt cx="0" cy="0"/>
        </a:xfrm>
      </p:grpSpPr>
      <p:sp>
        <p:nvSpPr>
          <p:cNvPr id="129" name="Google Shape;129;p25"/>
          <p:cNvSpPr/>
          <p:nvPr/>
        </p:nvSpPr>
        <p:spPr>
          <a:xfrm rot="-5400000">
            <a:off x="5697511" y="2079190"/>
            <a:ext cx="5976123" cy="964186"/>
          </a:xfrm>
          <a:custGeom>
            <a:rect b="b" l="l" r="r" t="t"/>
            <a:pathLst>
              <a:path extrusionOk="0" h="508135" w="3149472">
                <a:moveTo>
                  <a:pt x="0" y="0"/>
                </a:moveTo>
                <a:lnTo>
                  <a:pt x="3149472" y="0"/>
                </a:lnTo>
                <a:lnTo>
                  <a:pt x="3149472" y="508135"/>
                </a:lnTo>
                <a:lnTo>
                  <a:pt x="0" y="508135"/>
                </a:lnTo>
                <a:close/>
              </a:path>
            </a:pathLst>
          </a:custGeom>
          <a:solidFill>
            <a:srgbClr val="3E66FF"/>
          </a:solidFill>
          <a:ln>
            <a:noFill/>
          </a:ln>
          <a:effectLst>
            <a:outerShdw blurRad="57150" rotWithShape="0" algn="bl" dir="5400000" dist="19050">
              <a:srgbClr val="000000">
                <a:alpha val="50000"/>
              </a:srgbClr>
            </a:outerShdw>
            <a:reflection blurRad="0" dir="5400000" dist="38100" endA="0" endPos="30000" fadeDir="5400012" kx="0" rotWithShape="0" algn="bl" stPos="0" sy="-100000" ky="0"/>
          </a:effectLst>
        </p:spPr>
      </p:sp>
      <p:sp>
        <p:nvSpPr>
          <p:cNvPr id="130" name="Google Shape;130;p25"/>
          <p:cNvSpPr txBox="1"/>
          <p:nvPr/>
        </p:nvSpPr>
        <p:spPr>
          <a:xfrm>
            <a:off x="786874" y="1807815"/>
            <a:ext cx="5479500" cy="107700"/>
          </a:xfrm>
          <a:prstGeom prst="rect">
            <a:avLst/>
          </a:prstGeom>
          <a:noFill/>
          <a:ln>
            <a:noFill/>
          </a:ln>
        </p:spPr>
        <p:txBody>
          <a:bodyPr anchorCtr="0" anchor="t" bIns="0" lIns="0" spcFirstLastPara="1" rIns="0" wrap="square" tIns="0">
            <a:spAutoFit/>
          </a:bodyPr>
          <a:lstStyle/>
          <a:p>
            <a:pPr indent="0" lvl="0" marL="0" marR="0" rtl="0" algn="l">
              <a:lnSpc>
                <a:spcPct val="120007"/>
              </a:lnSpc>
              <a:spcBef>
                <a:spcPts val="0"/>
              </a:spcBef>
              <a:spcAft>
                <a:spcPts val="0"/>
              </a:spcAft>
              <a:buNone/>
            </a:pPr>
            <a:r>
              <a:t/>
            </a:r>
            <a:endParaRPr sz="700"/>
          </a:p>
        </p:txBody>
      </p:sp>
      <p:sp>
        <p:nvSpPr>
          <p:cNvPr id="131" name="Google Shape;131;p25"/>
          <p:cNvSpPr txBox="1"/>
          <p:nvPr/>
        </p:nvSpPr>
        <p:spPr>
          <a:xfrm>
            <a:off x="786874" y="2663831"/>
            <a:ext cx="4830000" cy="107700"/>
          </a:xfrm>
          <a:prstGeom prst="rect">
            <a:avLst/>
          </a:prstGeom>
          <a:noFill/>
          <a:ln>
            <a:noFill/>
          </a:ln>
        </p:spPr>
        <p:txBody>
          <a:bodyPr anchorCtr="0" anchor="t" bIns="0" lIns="0" spcFirstLastPara="1" rIns="0" wrap="square" tIns="0">
            <a:spAutoFit/>
          </a:bodyPr>
          <a:lstStyle/>
          <a:p>
            <a:pPr indent="0" lvl="0" marL="0" marR="0" rtl="0" algn="l">
              <a:lnSpc>
                <a:spcPct val="120007"/>
              </a:lnSpc>
              <a:spcBef>
                <a:spcPts val="0"/>
              </a:spcBef>
              <a:spcAft>
                <a:spcPts val="0"/>
              </a:spcAft>
              <a:buNone/>
            </a:pPr>
            <a:r>
              <a:t/>
            </a:r>
            <a:endParaRPr sz="700"/>
          </a:p>
        </p:txBody>
      </p:sp>
      <p:pic>
        <p:nvPicPr>
          <p:cNvPr id="132" name="Google Shape;132;p25"/>
          <p:cNvPicPr preferRelativeResize="0"/>
          <p:nvPr/>
        </p:nvPicPr>
        <p:blipFill>
          <a:blip r:embed="rId3">
            <a:alphaModFix/>
          </a:blip>
          <a:stretch>
            <a:fillRect/>
          </a:stretch>
        </p:blipFill>
        <p:spPr>
          <a:xfrm>
            <a:off x="1329100" y="801313"/>
            <a:ext cx="3540875" cy="3540875"/>
          </a:xfrm>
          <a:prstGeom prst="rect">
            <a:avLst/>
          </a:prstGeom>
          <a:noFill/>
          <a:ln>
            <a:noFill/>
          </a:ln>
        </p:spPr>
      </p:pic>
      <p:sp>
        <p:nvSpPr>
          <p:cNvPr id="133" name="Google Shape;133;p25"/>
          <p:cNvSpPr txBox="1"/>
          <p:nvPr/>
        </p:nvSpPr>
        <p:spPr>
          <a:xfrm>
            <a:off x="4869975" y="3318300"/>
            <a:ext cx="3080400" cy="1825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200">
                <a:solidFill>
                  <a:schemeClr val="lt1"/>
                </a:solidFill>
                <a:latin typeface="Montserrat Medium"/>
                <a:ea typeface="Montserrat Medium"/>
                <a:cs typeface="Montserrat Medium"/>
                <a:sym typeface="Montserrat Medium"/>
              </a:rPr>
              <a:t>MIDS Capstone - Spring 2024</a:t>
            </a:r>
            <a:endParaRPr sz="1200">
              <a:solidFill>
                <a:schemeClr val="lt1"/>
              </a:solidFill>
              <a:latin typeface="Montserrat Medium"/>
              <a:ea typeface="Montserrat Medium"/>
              <a:cs typeface="Montserrat Medium"/>
              <a:sym typeface="Montserrat Medium"/>
            </a:endParaRPr>
          </a:p>
          <a:p>
            <a:pPr indent="0" lvl="0" marL="0" rtl="0" algn="r">
              <a:spcBef>
                <a:spcPts val="0"/>
              </a:spcBef>
              <a:spcAft>
                <a:spcPts val="0"/>
              </a:spcAft>
              <a:buNone/>
            </a:pPr>
            <a:r>
              <a:t/>
            </a:r>
            <a:endParaRPr sz="1200">
              <a:solidFill>
                <a:schemeClr val="lt1"/>
              </a:solidFill>
              <a:latin typeface="Montserrat Medium"/>
              <a:ea typeface="Montserrat Medium"/>
              <a:cs typeface="Montserrat Medium"/>
              <a:sym typeface="Montserrat Medium"/>
            </a:endParaRPr>
          </a:p>
          <a:p>
            <a:pPr indent="0" lvl="0" marL="0" rtl="0" algn="r">
              <a:spcBef>
                <a:spcPts val="0"/>
              </a:spcBef>
              <a:spcAft>
                <a:spcPts val="0"/>
              </a:spcAft>
              <a:buNone/>
            </a:pPr>
            <a:r>
              <a:rPr lang="en" sz="1200">
                <a:solidFill>
                  <a:schemeClr val="lt1"/>
                </a:solidFill>
                <a:latin typeface="Montserrat Medium"/>
                <a:ea typeface="Montserrat Medium"/>
                <a:cs typeface="Montserrat Medium"/>
                <a:sym typeface="Montserrat Medium"/>
              </a:rPr>
              <a:t>Courtney Mazzulla</a:t>
            </a:r>
            <a:endParaRPr sz="1200">
              <a:solidFill>
                <a:schemeClr val="lt1"/>
              </a:solidFill>
              <a:latin typeface="Montserrat Medium"/>
              <a:ea typeface="Montserrat Medium"/>
              <a:cs typeface="Montserrat Medium"/>
              <a:sym typeface="Montserrat Medium"/>
            </a:endParaRPr>
          </a:p>
          <a:p>
            <a:pPr indent="0" lvl="0" marL="0" rtl="0" algn="r">
              <a:spcBef>
                <a:spcPts val="0"/>
              </a:spcBef>
              <a:spcAft>
                <a:spcPts val="0"/>
              </a:spcAft>
              <a:buNone/>
            </a:pPr>
            <a:r>
              <a:rPr lang="en" sz="1200">
                <a:solidFill>
                  <a:schemeClr val="lt1"/>
                </a:solidFill>
                <a:latin typeface="Montserrat Medium"/>
                <a:ea typeface="Montserrat Medium"/>
                <a:cs typeface="Montserrat Medium"/>
                <a:sym typeface="Montserrat Medium"/>
              </a:rPr>
              <a:t>Julian Rippert </a:t>
            </a:r>
            <a:endParaRPr sz="1200">
              <a:solidFill>
                <a:schemeClr val="lt1"/>
              </a:solidFill>
              <a:latin typeface="Montserrat Medium"/>
              <a:ea typeface="Montserrat Medium"/>
              <a:cs typeface="Montserrat Medium"/>
              <a:sym typeface="Montserrat Medium"/>
            </a:endParaRPr>
          </a:p>
          <a:p>
            <a:pPr indent="0" lvl="0" marL="0" rtl="0" algn="r">
              <a:spcBef>
                <a:spcPts val="0"/>
              </a:spcBef>
              <a:spcAft>
                <a:spcPts val="0"/>
              </a:spcAft>
              <a:buNone/>
            </a:pPr>
            <a:r>
              <a:rPr lang="en" sz="1200">
                <a:solidFill>
                  <a:schemeClr val="lt1"/>
                </a:solidFill>
                <a:latin typeface="Montserrat Medium"/>
                <a:ea typeface="Montserrat Medium"/>
                <a:cs typeface="Montserrat Medium"/>
                <a:sym typeface="Montserrat Medium"/>
              </a:rPr>
              <a:t>Raymond Tang</a:t>
            </a:r>
            <a:endParaRPr sz="1200">
              <a:solidFill>
                <a:schemeClr val="lt1"/>
              </a:solidFill>
              <a:latin typeface="Montserrat Medium"/>
              <a:ea typeface="Montserrat Medium"/>
              <a:cs typeface="Montserrat Medium"/>
              <a:sym typeface="Montserrat Medium"/>
            </a:endParaRPr>
          </a:p>
          <a:p>
            <a:pPr indent="0" lvl="0" marL="0" rtl="0" algn="r">
              <a:spcBef>
                <a:spcPts val="0"/>
              </a:spcBef>
              <a:spcAft>
                <a:spcPts val="0"/>
              </a:spcAft>
              <a:buNone/>
            </a:pPr>
            <a:r>
              <a:rPr lang="en" sz="1200">
                <a:solidFill>
                  <a:schemeClr val="lt1"/>
                </a:solidFill>
                <a:latin typeface="Montserrat Medium"/>
                <a:ea typeface="Montserrat Medium"/>
                <a:cs typeface="Montserrat Medium"/>
                <a:sym typeface="Montserrat Medium"/>
              </a:rPr>
              <a:t>Sunny Shin</a:t>
            </a:r>
            <a:endParaRPr sz="1200">
              <a:solidFill>
                <a:schemeClr val="lt1"/>
              </a:solidFill>
              <a:latin typeface="Montserrat Medium"/>
              <a:ea typeface="Montserrat Medium"/>
              <a:cs typeface="Montserrat Medium"/>
              <a:sym typeface="Montserrat Medium"/>
            </a:endParaRPr>
          </a:p>
          <a:p>
            <a:pPr indent="0" lvl="0" marL="0" rtl="0" algn="r">
              <a:spcBef>
                <a:spcPts val="0"/>
              </a:spcBef>
              <a:spcAft>
                <a:spcPts val="0"/>
              </a:spcAft>
              <a:buNone/>
            </a:pPr>
            <a:r>
              <a:rPr lang="en" sz="1200">
                <a:solidFill>
                  <a:schemeClr val="lt1"/>
                </a:solidFill>
                <a:latin typeface="Montserrat Medium"/>
                <a:ea typeface="Montserrat Medium"/>
                <a:cs typeface="Montserrat Medium"/>
                <a:sym typeface="Montserrat Medium"/>
              </a:rPr>
              <a:t>Karsyn Lee</a:t>
            </a:r>
            <a:endParaRPr sz="1200">
              <a:solidFill>
                <a:schemeClr val="lt1"/>
              </a:solidFill>
              <a:latin typeface="Montserrat Medium"/>
              <a:ea typeface="Montserrat Medium"/>
              <a:cs typeface="Montserrat Medium"/>
              <a:sym typeface="Montserrat Medium"/>
            </a:endParaRPr>
          </a:p>
          <a:p>
            <a:pPr indent="0" lvl="0" marL="0" rtl="0" algn="r">
              <a:spcBef>
                <a:spcPts val="0"/>
              </a:spcBef>
              <a:spcAft>
                <a:spcPts val="0"/>
              </a:spcAft>
              <a:buNone/>
            </a:pPr>
            <a:r>
              <a:rPr lang="en" sz="1200">
                <a:solidFill>
                  <a:schemeClr val="lt1"/>
                </a:solidFill>
                <a:latin typeface="Montserrat Medium"/>
                <a:ea typeface="Montserrat Medium"/>
                <a:cs typeface="Montserrat Medium"/>
                <a:sym typeface="Montserrat Medium"/>
              </a:rPr>
              <a:t>Leon Gutierrez</a:t>
            </a:r>
            <a:endParaRPr sz="1200">
              <a:solidFill>
                <a:schemeClr val="lt1"/>
              </a:solidFill>
              <a:latin typeface="Montserrat Medium"/>
              <a:ea typeface="Montserrat Medium"/>
              <a:cs typeface="Montserrat Medium"/>
              <a:sym typeface="Montserrat Medium"/>
            </a:endParaRPr>
          </a:p>
        </p:txBody>
      </p:sp>
      <p:pic>
        <p:nvPicPr>
          <p:cNvPr id="134" name="Google Shape;134;p25"/>
          <p:cNvPicPr preferRelativeResize="0"/>
          <p:nvPr/>
        </p:nvPicPr>
        <p:blipFill>
          <a:blip r:embed="rId4">
            <a:alphaModFix/>
          </a:blip>
          <a:stretch>
            <a:fillRect/>
          </a:stretch>
        </p:blipFill>
        <p:spPr>
          <a:xfrm>
            <a:off x="8321100" y="4315250"/>
            <a:ext cx="728950" cy="728950"/>
          </a:xfrm>
          <a:prstGeom prst="rect">
            <a:avLst/>
          </a:prstGeom>
          <a:noFill/>
          <a:ln>
            <a:noFill/>
          </a:ln>
        </p:spPr>
      </p:pic>
      <p:sp>
        <p:nvSpPr>
          <p:cNvPr id="135" name="Google Shape;135;p25"/>
          <p:cNvSpPr/>
          <p:nvPr/>
        </p:nvSpPr>
        <p:spPr>
          <a:xfrm>
            <a:off x="5604479" y="-505573"/>
            <a:ext cx="1323875" cy="1323875"/>
          </a:xfrm>
          <a:custGeom>
            <a:rect b="b" l="l" r="r" t="t"/>
            <a:pathLst>
              <a:path extrusionOk="0" h="2647750" w="2647750">
                <a:moveTo>
                  <a:pt x="0" y="0"/>
                </a:moveTo>
                <a:lnTo>
                  <a:pt x="2647750" y="0"/>
                </a:lnTo>
                <a:lnTo>
                  <a:pt x="2647750" y="2647750"/>
                </a:lnTo>
                <a:lnTo>
                  <a:pt x="0" y="2647750"/>
                </a:lnTo>
                <a:lnTo>
                  <a:pt x="0" y="0"/>
                </a:lnTo>
                <a:close/>
              </a:path>
            </a:pathLst>
          </a:custGeom>
          <a:blipFill rotWithShape="1">
            <a:blip r:embed="rId5">
              <a:alphaModFix/>
            </a:blip>
            <a:stretch>
              <a:fillRect b="0" l="0" r="0" t="0"/>
            </a:stretch>
          </a:blipFill>
          <a:ln>
            <a:noFill/>
          </a:ln>
        </p:spPr>
      </p:sp>
      <p:sp>
        <p:nvSpPr>
          <p:cNvPr id="136" name="Google Shape;136;p25"/>
          <p:cNvSpPr/>
          <p:nvPr/>
        </p:nvSpPr>
        <p:spPr>
          <a:xfrm>
            <a:off x="-147587" y="4315254"/>
            <a:ext cx="1323875" cy="1323875"/>
          </a:xfrm>
          <a:custGeom>
            <a:rect b="b" l="l" r="r" t="t"/>
            <a:pathLst>
              <a:path extrusionOk="0" h="2647750" w="2647750">
                <a:moveTo>
                  <a:pt x="0" y="0"/>
                </a:moveTo>
                <a:lnTo>
                  <a:pt x="2647750" y="0"/>
                </a:lnTo>
                <a:lnTo>
                  <a:pt x="2647750" y="2647751"/>
                </a:lnTo>
                <a:lnTo>
                  <a:pt x="0" y="2647751"/>
                </a:lnTo>
                <a:lnTo>
                  <a:pt x="0" y="0"/>
                </a:lnTo>
                <a:close/>
              </a:path>
            </a:pathLst>
          </a:custGeom>
          <a:blipFill rotWithShape="1">
            <a:blip r:embed="rId5">
              <a:alphaModFix/>
            </a:blip>
            <a:stretch>
              <a:fillRect b="0" l="0" r="0" t="0"/>
            </a:stretch>
          </a:blipFill>
          <a:ln>
            <a:noFill/>
          </a:ln>
        </p:spPr>
      </p:sp>
      <p:pic>
        <p:nvPicPr>
          <p:cNvPr id="137" name="Google Shape;137;p25"/>
          <p:cNvPicPr preferRelativeResize="0"/>
          <p:nvPr/>
        </p:nvPicPr>
        <p:blipFill>
          <a:blip r:embed="rId6">
            <a:alphaModFix/>
          </a:blip>
          <a:stretch>
            <a:fillRect/>
          </a:stretch>
        </p:blipFill>
        <p:spPr>
          <a:xfrm>
            <a:off x="276825" y="903375"/>
            <a:ext cx="5139900" cy="2891100"/>
          </a:xfrm>
          <a:prstGeom prst="roundRect">
            <a:avLst>
              <a:gd fmla="val 16667" name="adj"/>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F3D"/>
        </a:solidFill>
      </p:bgPr>
    </p:bg>
    <p:spTree>
      <p:nvGrpSpPr>
        <p:cNvPr id="289" name="Shape 289"/>
        <p:cNvGrpSpPr/>
        <p:nvPr/>
      </p:nvGrpSpPr>
      <p:grpSpPr>
        <a:xfrm>
          <a:off x="0" y="0"/>
          <a:ext cx="0" cy="0"/>
          <a:chOff x="0" y="0"/>
          <a:chExt cx="0" cy="0"/>
        </a:xfrm>
      </p:grpSpPr>
      <p:sp>
        <p:nvSpPr>
          <p:cNvPr id="290" name="Google Shape;290;p34"/>
          <p:cNvSpPr txBox="1"/>
          <p:nvPr/>
        </p:nvSpPr>
        <p:spPr>
          <a:xfrm>
            <a:off x="3429250" y="2025750"/>
            <a:ext cx="4371000" cy="507900"/>
          </a:xfrm>
          <a:prstGeom prst="rect">
            <a:avLst/>
          </a:prstGeom>
          <a:noFill/>
          <a:ln>
            <a:noFill/>
          </a:ln>
        </p:spPr>
        <p:txBody>
          <a:bodyPr anchorCtr="0" anchor="t" bIns="0" lIns="0" spcFirstLastPara="1" rIns="0" wrap="square" tIns="0">
            <a:spAutoFit/>
          </a:bodyPr>
          <a:lstStyle/>
          <a:p>
            <a:pPr indent="0" lvl="0" marL="0" marR="0" rtl="0" algn="ctr">
              <a:lnSpc>
                <a:spcPct val="120018"/>
              </a:lnSpc>
              <a:spcBef>
                <a:spcPts val="0"/>
              </a:spcBef>
              <a:spcAft>
                <a:spcPts val="0"/>
              </a:spcAft>
              <a:buNone/>
            </a:pPr>
            <a:r>
              <a:rPr lang="en" sz="3300">
                <a:solidFill>
                  <a:srgbClr val="FFFFFF"/>
                </a:solidFill>
                <a:latin typeface="Montserrat SemiBold"/>
                <a:ea typeface="Montserrat SemiBold"/>
                <a:cs typeface="Montserrat SemiBold"/>
                <a:sym typeface="Montserrat SemiBold"/>
              </a:rPr>
              <a:t>2. PRODUCT DEMO</a:t>
            </a:r>
            <a:endParaRPr sz="3300">
              <a:solidFill>
                <a:srgbClr val="FFFFFF"/>
              </a:solidFill>
              <a:latin typeface="Montserrat SemiBold"/>
              <a:ea typeface="Montserrat SemiBold"/>
              <a:cs typeface="Montserrat SemiBold"/>
              <a:sym typeface="Montserrat SemiBold"/>
            </a:endParaRPr>
          </a:p>
        </p:txBody>
      </p:sp>
      <p:sp>
        <p:nvSpPr>
          <p:cNvPr id="291" name="Google Shape;291;p34"/>
          <p:cNvSpPr/>
          <p:nvPr/>
        </p:nvSpPr>
        <p:spPr>
          <a:xfrm rot="10800000">
            <a:off x="6683700" y="-1399095"/>
            <a:ext cx="3226424" cy="2798190"/>
          </a:xfrm>
          <a:custGeom>
            <a:rect b="b" l="l" r="r" t="t"/>
            <a:pathLst>
              <a:path extrusionOk="0" h="5596379" w="6452848">
                <a:moveTo>
                  <a:pt x="0" y="0"/>
                </a:moveTo>
                <a:lnTo>
                  <a:pt x="6452849" y="0"/>
                </a:lnTo>
                <a:lnTo>
                  <a:pt x="6452849" y="5596380"/>
                </a:lnTo>
                <a:lnTo>
                  <a:pt x="0" y="5596380"/>
                </a:lnTo>
                <a:lnTo>
                  <a:pt x="0" y="0"/>
                </a:lnTo>
                <a:close/>
              </a:path>
            </a:pathLst>
          </a:custGeom>
          <a:blipFill rotWithShape="1">
            <a:blip r:embed="rId3">
              <a:alphaModFix/>
            </a:blip>
            <a:stretch>
              <a:fillRect b="0" l="0" r="0" t="0"/>
            </a:stretch>
          </a:blipFill>
          <a:ln>
            <a:noFill/>
          </a:ln>
        </p:spPr>
      </p:sp>
      <p:sp>
        <p:nvSpPr>
          <p:cNvPr id="292" name="Google Shape;292;p34"/>
          <p:cNvSpPr/>
          <p:nvPr/>
        </p:nvSpPr>
        <p:spPr>
          <a:xfrm>
            <a:off x="-1158769" y="4112245"/>
            <a:ext cx="3226424" cy="2798189"/>
          </a:xfrm>
          <a:custGeom>
            <a:rect b="b" l="l" r="r" t="t"/>
            <a:pathLst>
              <a:path extrusionOk="0" h="5596379" w="6452848">
                <a:moveTo>
                  <a:pt x="0" y="0"/>
                </a:moveTo>
                <a:lnTo>
                  <a:pt x="6452849" y="0"/>
                </a:lnTo>
                <a:lnTo>
                  <a:pt x="6452849" y="5596379"/>
                </a:lnTo>
                <a:lnTo>
                  <a:pt x="0" y="5596379"/>
                </a:lnTo>
                <a:lnTo>
                  <a:pt x="0" y="0"/>
                </a:lnTo>
                <a:close/>
              </a:path>
            </a:pathLst>
          </a:custGeom>
          <a:blipFill rotWithShape="1">
            <a:blip r:embed="rId3">
              <a:alphaModFix/>
            </a:blip>
            <a:stretch>
              <a:fillRect b="0" l="0" r="0" t="0"/>
            </a:stretch>
          </a:blipFill>
          <a:ln>
            <a:noFill/>
          </a:ln>
        </p:spPr>
      </p:sp>
      <p:pic>
        <p:nvPicPr>
          <p:cNvPr id="293" name="Google Shape;293;p34"/>
          <p:cNvPicPr preferRelativeResize="0"/>
          <p:nvPr/>
        </p:nvPicPr>
        <p:blipFill>
          <a:blip r:embed="rId4">
            <a:alphaModFix/>
          </a:blip>
          <a:stretch>
            <a:fillRect/>
          </a:stretch>
        </p:blipFill>
        <p:spPr>
          <a:xfrm>
            <a:off x="-131299" y="-185988"/>
            <a:ext cx="3102600" cy="5515500"/>
          </a:xfrm>
          <a:prstGeom prst="roundRect">
            <a:avLst>
              <a:gd fmla="val 16667" name="adj"/>
            </a:avLst>
          </a:prstGeom>
          <a:noFill/>
          <a:ln>
            <a:noFill/>
          </a:ln>
        </p:spPr>
      </p:pic>
      <p:pic>
        <p:nvPicPr>
          <p:cNvPr id="294" name="Google Shape;294;p34"/>
          <p:cNvPicPr preferRelativeResize="0"/>
          <p:nvPr/>
        </p:nvPicPr>
        <p:blipFill>
          <a:blip r:embed="rId5">
            <a:alphaModFix/>
          </a:blip>
          <a:stretch>
            <a:fillRect/>
          </a:stretch>
        </p:blipFill>
        <p:spPr>
          <a:xfrm>
            <a:off x="8345075" y="4330675"/>
            <a:ext cx="728950" cy="7289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F3D"/>
        </a:solidFill>
      </p:bgPr>
    </p:bg>
    <p:spTree>
      <p:nvGrpSpPr>
        <p:cNvPr id="298" name="Shape 298"/>
        <p:cNvGrpSpPr/>
        <p:nvPr/>
      </p:nvGrpSpPr>
      <p:grpSpPr>
        <a:xfrm>
          <a:off x="0" y="0"/>
          <a:ext cx="0" cy="0"/>
          <a:chOff x="0" y="0"/>
          <a:chExt cx="0" cy="0"/>
        </a:xfrm>
      </p:grpSpPr>
      <p:sp>
        <p:nvSpPr>
          <p:cNvPr id="299" name="Google Shape;299;p35"/>
          <p:cNvSpPr/>
          <p:nvPr/>
        </p:nvSpPr>
        <p:spPr>
          <a:xfrm>
            <a:off x="8341760" y="795456"/>
            <a:ext cx="1325918" cy="1325918"/>
          </a:xfrm>
          <a:custGeom>
            <a:rect b="b" l="l" r="r" t="t"/>
            <a:pathLst>
              <a:path extrusionOk="0" h="2651835" w="2651835">
                <a:moveTo>
                  <a:pt x="0" y="0"/>
                </a:moveTo>
                <a:lnTo>
                  <a:pt x="2651835" y="0"/>
                </a:lnTo>
                <a:lnTo>
                  <a:pt x="2651835" y="2651835"/>
                </a:lnTo>
                <a:lnTo>
                  <a:pt x="0" y="2651835"/>
                </a:lnTo>
                <a:lnTo>
                  <a:pt x="0" y="0"/>
                </a:lnTo>
                <a:close/>
              </a:path>
            </a:pathLst>
          </a:custGeom>
          <a:blipFill rotWithShape="1">
            <a:blip r:embed="rId3">
              <a:alphaModFix amt="21000"/>
            </a:blip>
            <a:stretch>
              <a:fillRect b="0" l="0" r="0" t="0"/>
            </a:stretch>
          </a:blipFill>
          <a:ln>
            <a:noFill/>
          </a:ln>
        </p:spPr>
      </p:sp>
      <p:sp>
        <p:nvSpPr>
          <p:cNvPr id="300" name="Google Shape;300;p35"/>
          <p:cNvSpPr/>
          <p:nvPr/>
        </p:nvSpPr>
        <p:spPr>
          <a:xfrm>
            <a:off x="-394737" y="-285190"/>
            <a:ext cx="1325918" cy="1325918"/>
          </a:xfrm>
          <a:custGeom>
            <a:rect b="b" l="l" r="r" t="t"/>
            <a:pathLst>
              <a:path extrusionOk="0" h="2651835" w="2651835">
                <a:moveTo>
                  <a:pt x="0" y="0"/>
                </a:moveTo>
                <a:lnTo>
                  <a:pt x="2651836" y="0"/>
                </a:lnTo>
                <a:lnTo>
                  <a:pt x="2651836" y="2651835"/>
                </a:lnTo>
                <a:lnTo>
                  <a:pt x="0" y="2651835"/>
                </a:lnTo>
                <a:lnTo>
                  <a:pt x="0" y="0"/>
                </a:lnTo>
                <a:close/>
              </a:path>
            </a:pathLst>
          </a:custGeom>
          <a:blipFill rotWithShape="1">
            <a:blip r:embed="rId3">
              <a:alphaModFix amt="21000"/>
            </a:blip>
            <a:stretch>
              <a:fillRect b="0" l="0" r="0" t="0"/>
            </a:stretch>
          </a:blipFill>
          <a:ln>
            <a:noFill/>
          </a:ln>
        </p:spPr>
      </p:sp>
      <p:sp>
        <p:nvSpPr>
          <p:cNvPr id="301" name="Google Shape;301;p35"/>
          <p:cNvSpPr txBox="1"/>
          <p:nvPr/>
        </p:nvSpPr>
        <p:spPr>
          <a:xfrm>
            <a:off x="1949101" y="382450"/>
            <a:ext cx="5245800" cy="369300"/>
          </a:xfrm>
          <a:prstGeom prst="rect">
            <a:avLst/>
          </a:prstGeom>
          <a:noFill/>
          <a:ln>
            <a:noFill/>
          </a:ln>
        </p:spPr>
        <p:txBody>
          <a:bodyPr anchorCtr="0" anchor="t" bIns="0" lIns="0" spcFirstLastPara="1" rIns="0" wrap="square" tIns="0">
            <a:spAutoFit/>
          </a:bodyPr>
          <a:lstStyle/>
          <a:p>
            <a:pPr indent="0" lvl="0" marL="0" marR="0" rtl="0" algn="ctr">
              <a:lnSpc>
                <a:spcPct val="120018"/>
              </a:lnSpc>
              <a:spcBef>
                <a:spcPts val="0"/>
              </a:spcBef>
              <a:spcAft>
                <a:spcPts val="0"/>
              </a:spcAft>
              <a:buNone/>
            </a:pPr>
            <a:r>
              <a:rPr lang="en" sz="2400">
                <a:solidFill>
                  <a:srgbClr val="FFFFFF"/>
                </a:solidFill>
                <a:latin typeface="Montserrat SemiBold"/>
                <a:ea typeface="Montserrat SemiBold"/>
                <a:cs typeface="Montserrat SemiBold"/>
                <a:sym typeface="Montserrat SemiBold"/>
              </a:rPr>
              <a:t>Product Development</a:t>
            </a:r>
            <a:endParaRPr sz="700"/>
          </a:p>
        </p:txBody>
      </p:sp>
      <p:pic>
        <p:nvPicPr>
          <p:cNvPr id="302" name="Google Shape;302;p35"/>
          <p:cNvPicPr preferRelativeResize="0"/>
          <p:nvPr/>
        </p:nvPicPr>
        <p:blipFill>
          <a:blip r:embed="rId4">
            <a:alphaModFix/>
          </a:blip>
          <a:stretch>
            <a:fillRect/>
          </a:stretch>
        </p:blipFill>
        <p:spPr>
          <a:xfrm>
            <a:off x="8345075" y="4330675"/>
            <a:ext cx="728950" cy="728950"/>
          </a:xfrm>
          <a:prstGeom prst="rect">
            <a:avLst/>
          </a:prstGeom>
          <a:noFill/>
          <a:ln>
            <a:noFill/>
          </a:ln>
        </p:spPr>
      </p:pic>
      <p:pic>
        <p:nvPicPr>
          <p:cNvPr id="303" name="Google Shape;303;p35"/>
          <p:cNvPicPr preferRelativeResize="0"/>
          <p:nvPr/>
        </p:nvPicPr>
        <p:blipFill>
          <a:blip r:embed="rId5">
            <a:alphaModFix/>
          </a:blip>
          <a:stretch>
            <a:fillRect/>
          </a:stretch>
        </p:blipFill>
        <p:spPr>
          <a:xfrm>
            <a:off x="0" y="0"/>
            <a:ext cx="1306500" cy="1306500"/>
          </a:xfrm>
          <a:prstGeom prst="rect">
            <a:avLst/>
          </a:prstGeom>
          <a:noFill/>
          <a:ln>
            <a:noFill/>
          </a:ln>
        </p:spPr>
      </p:pic>
      <p:pic>
        <p:nvPicPr>
          <p:cNvPr id="304" name="Google Shape;304;p35"/>
          <p:cNvPicPr preferRelativeResize="0"/>
          <p:nvPr/>
        </p:nvPicPr>
        <p:blipFill rotWithShape="1">
          <a:blip r:embed="rId6">
            <a:alphaModFix/>
          </a:blip>
          <a:srcRect b="0" l="0" r="0" t="4242"/>
          <a:stretch/>
        </p:blipFill>
        <p:spPr>
          <a:xfrm>
            <a:off x="1206775" y="1086400"/>
            <a:ext cx="6730451" cy="36655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F3D"/>
        </a:solidFill>
      </p:bgPr>
    </p:bg>
    <p:spTree>
      <p:nvGrpSpPr>
        <p:cNvPr id="308" name="Shape 308"/>
        <p:cNvGrpSpPr/>
        <p:nvPr/>
      </p:nvGrpSpPr>
      <p:grpSpPr>
        <a:xfrm>
          <a:off x="0" y="0"/>
          <a:ext cx="0" cy="0"/>
          <a:chOff x="0" y="0"/>
          <a:chExt cx="0" cy="0"/>
        </a:xfrm>
      </p:grpSpPr>
      <p:sp>
        <p:nvSpPr>
          <p:cNvPr id="309" name="Google Shape;309;p36"/>
          <p:cNvSpPr txBox="1"/>
          <p:nvPr/>
        </p:nvSpPr>
        <p:spPr>
          <a:xfrm>
            <a:off x="3746369" y="2807341"/>
            <a:ext cx="4228500" cy="507900"/>
          </a:xfrm>
          <a:prstGeom prst="rect">
            <a:avLst/>
          </a:prstGeom>
          <a:noFill/>
          <a:ln>
            <a:noFill/>
          </a:ln>
        </p:spPr>
        <p:txBody>
          <a:bodyPr anchorCtr="0" anchor="t" bIns="0" lIns="0" spcFirstLastPara="1" rIns="0" wrap="square" tIns="0">
            <a:spAutoFit/>
          </a:bodyPr>
          <a:lstStyle/>
          <a:p>
            <a:pPr indent="0" lvl="0" marL="0" marR="0" rtl="0" algn="ctr">
              <a:lnSpc>
                <a:spcPct val="120018"/>
              </a:lnSpc>
              <a:spcBef>
                <a:spcPts val="0"/>
              </a:spcBef>
              <a:spcAft>
                <a:spcPts val="0"/>
              </a:spcAft>
              <a:buNone/>
            </a:pPr>
            <a:r>
              <a:rPr lang="en" sz="3300">
                <a:solidFill>
                  <a:srgbClr val="FFFFFF"/>
                </a:solidFill>
                <a:latin typeface="Montserrat SemiBold"/>
                <a:ea typeface="Montserrat SemiBold"/>
                <a:cs typeface="Montserrat SemiBold"/>
                <a:sym typeface="Montserrat SemiBold"/>
              </a:rPr>
              <a:t>3. DATASETS &amp; EDA</a:t>
            </a:r>
            <a:endParaRPr sz="700"/>
          </a:p>
        </p:txBody>
      </p:sp>
      <p:sp>
        <p:nvSpPr>
          <p:cNvPr id="310" name="Google Shape;310;p36"/>
          <p:cNvSpPr/>
          <p:nvPr/>
        </p:nvSpPr>
        <p:spPr>
          <a:xfrm rot="10800000">
            <a:off x="6683700" y="-1399095"/>
            <a:ext cx="3226424" cy="2798190"/>
          </a:xfrm>
          <a:custGeom>
            <a:rect b="b" l="l" r="r" t="t"/>
            <a:pathLst>
              <a:path extrusionOk="0" h="5596379" w="6452848">
                <a:moveTo>
                  <a:pt x="0" y="0"/>
                </a:moveTo>
                <a:lnTo>
                  <a:pt x="6452849" y="0"/>
                </a:lnTo>
                <a:lnTo>
                  <a:pt x="6452849" y="5596380"/>
                </a:lnTo>
                <a:lnTo>
                  <a:pt x="0" y="5596380"/>
                </a:lnTo>
                <a:lnTo>
                  <a:pt x="0" y="0"/>
                </a:lnTo>
                <a:close/>
              </a:path>
            </a:pathLst>
          </a:custGeom>
          <a:blipFill rotWithShape="1">
            <a:blip r:embed="rId3">
              <a:alphaModFix/>
            </a:blip>
            <a:stretch>
              <a:fillRect b="0" l="0" r="0" t="0"/>
            </a:stretch>
          </a:blipFill>
          <a:ln>
            <a:noFill/>
          </a:ln>
        </p:spPr>
      </p:sp>
      <p:pic>
        <p:nvPicPr>
          <p:cNvPr id="311" name="Google Shape;311;p36"/>
          <p:cNvPicPr preferRelativeResize="0"/>
          <p:nvPr/>
        </p:nvPicPr>
        <p:blipFill>
          <a:blip r:embed="rId4">
            <a:alphaModFix/>
          </a:blip>
          <a:stretch>
            <a:fillRect/>
          </a:stretch>
        </p:blipFill>
        <p:spPr>
          <a:xfrm>
            <a:off x="4894875" y="1640000"/>
            <a:ext cx="1569524" cy="1019200"/>
          </a:xfrm>
          <a:prstGeom prst="rect">
            <a:avLst/>
          </a:prstGeom>
          <a:noFill/>
          <a:ln>
            <a:noFill/>
          </a:ln>
        </p:spPr>
      </p:pic>
      <p:sp>
        <p:nvSpPr>
          <p:cNvPr id="312" name="Google Shape;312;p36"/>
          <p:cNvSpPr/>
          <p:nvPr/>
        </p:nvSpPr>
        <p:spPr>
          <a:xfrm>
            <a:off x="-853969" y="4417045"/>
            <a:ext cx="3226424" cy="2798189"/>
          </a:xfrm>
          <a:custGeom>
            <a:rect b="b" l="l" r="r" t="t"/>
            <a:pathLst>
              <a:path extrusionOk="0" h="5596379" w="6452848">
                <a:moveTo>
                  <a:pt x="0" y="0"/>
                </a:moveTo>
                <a:lnTo>
                  <a:pt x="6452849" y="0"/>
                </a:lnTo>
                <a:lnTo>
                  <a:pt x="6452849" y="5596379"/>
                </a:lnTo>
                <a:lnTo>
                  <a:pt x="0" y="5596379"/>
                </a:lnTo>
                <a:lnTo>
                  <a:pt x="0" y="0"/>
                </a:lnTo>
                <a:close/>
              </a:path>
            </a:pathLst>
          </a:custGeom>
          <a:blipFill rotWithShape="1">
            <a:blip r:embed="rId3">
              <a:alphaModFix/>
            </a:blip>
            <a:stretch>
              <a:fillRect b="0" l="0" r="0" t="0"/>
            </a:stretch>
          </a:blipFill>
          <a:ln>
            <a:noFill/>
          </a:ln>
        </p:spPr>
      </p:sp>
      <p:pic>
        <p:nvPicPr>
          <p:cNvPr id="313" name="Google Shape;313;p36"/>
          <p:cNvPicPr preferRelativeResize="0"/>
          <p:nvPr/>
        </p:nvPicPr>
        <p:blipFill>
          <a:blip r:embed="rId5">
            <a:alphaModFix/>
          </a:blip>
          <a:stretch>
            <a:fillRect/>
          </a:stretch>
        </p:blipFill>
        <p:spPr>
          <a:xfrm>
            <a:off x="8345075" y="4330675"/>
            <a:ext cx="728950" cy="728950"/>
          </a:xfrm>
          <a:prstGeom prst="rect">
            <a:avLst/>
          </a:prstGeom>
          <a:noFill/>
          <a:ln>
            <a:noFill/>
          </a:ln>
        </p:spPr>
      </p:pic>
      <p:pic>
        <p:nvPicPr>
          <p:cNvPr id="314" name="Google Shape;314;p36"/>
          <p:cNvPicPr preferRelativeResize="0"/>
          <p:nvPr/>
        </p:nvPicPr>
        <p:blipFill>
          <a:blip r:embed="rId6">
            <a:alphaModFix/>
          </a:blip>
          <a:stretch>
            <a:fillRect/>
          </a:stretch>
        </p:blipFill>
        <p:spPr>
          <a:xfrm>
            <a:off x="0" y="0"/>
            <a:ext cx="913525" cy="913525"/>
          </a:xfrm>
          <a:prstGeom prst="rect">
            <a:avLst/>
          </a:prstGeom>
          <a:noFill/>
          <a:ln>
            <a:noFill/>
          </a:ln>
        </p:spPr>
      </p:pic>
      <p:pic>
        <p:nvPicPr>
          <p:cNvPr id="315" name="Google Shape;315;p36"/>
          <p:cNvPicPr preferRelativeResize="0"/>
          <p:nvPr/>
        </p:nvPicPr>
        <p:blipFill>
          <a:blip r:embed="rId7">
            <a:alphaModFix/>
          </a:blip>
          <a:stretch>
            <a:fillRect/>
          </a:stretch>
        </p:blipFill>
        <p:spPr>
          <a:xfrm>
            <a:off x="-2370550" y="1388388"/>
            <a:ext cx="5437800" cy="2366700"/>
          </a:xfrm>
          <a:prstGeom prst="roundRect">
            <a:avLst>
              <a:gd fmla="val 16667" name="adj"/>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F3D"/>
        </a:solidFill>
      </p:bgPr>
    </p:bg>
    <p:spTree>
      <p:nvGrpSpPr>
        <p:cNvPr id="319" name="Shape 319"/>
        <p:cNvGrpSpPr/>
        <p:nvPr/>
      </p:nvGrpSpPr>
      <p:grpSpPr>
        <a:xfrm>
          <a:off x="0" y="0"/>
          <a:ext cx="0" cy="0"/>
          <a:chOff x="0" y="0"/>
          <a:chExt cx="0" cy="0"/>
        </a:xfrm>
      </p:grpSpPr>
      <p:sp>
        <p:nvSpPr>
          <p:cNvPr id="320" name="Google Shape;320;p37"/>
          <p:cNvSpPr/>
          <p:nvPr/>
        </p:nvSpPr>
        <p:spPr>
          <a:xfrm rot="1317634">
            <a:off x="-2135130" y="3291118"/>
            <a:ext cx="4555346" cy="2691795"/>
          </a:xfrm>
          <a:custGeom>
            <a:rect b="b" l="l" r="r" t="t"/>
            <a:pathLst>
              <a:path extrusionOk="0" h="5368780" w="9085628">
                <a:moveTo>
                  <a:pt x="0" y="0"/>
                </a:moveTo>
                <a:lnTo>
                  <a:pt x="9085628" y="0"/>
                </a:lnTo>
                <a:lnTo>
                  <a:pt x="9085628" y="5368780"/>
                </a:lnTo>
                <a:lnTo>
                  <a:pt x="0" y="5368780"/>
                </a:lnTo>
                <a:lnTo>
                  <a:pt x="0" y="0"/>
                </a:lnTo>
                <a:close/>
              </a:path>
            </a:pathLst>
          </a:custGeom>
          <a:blipFill rotWithShape="1">
            <a:blip r:embed="rId3">
              <a:alphaModFix/>
            </a:blip>
            <a:stretch>
              <a:fillRect b="0" l="0" r="0" t="0"/>
            </a:stretch>
          </a:blipFill>
          <a:ln>
            <a:noFill/>
          </a:ln>
        </p:spPr>
      </p:sp>
      <p:sp>
        <p:nvSpPr>
          <p:cNvPr id="321" name="Google Shape;321;p37"/>
          <p:cNvSpPr/>
          <p:nvPr/>
        </p:nvSpPr>
        <p:spPr>
          <a:xfrm rot="1317634">
            <a:off x="7160847" y="-823682"/>
            <a:ext cx="4555346" cy="2691795"/>
          </a:xfrm>
          <a:custGeom>
            <a:rect b="b" l="l" r="r" t="t"/>
            <a:pathLst>
              <a:path extrusionOk="0" h="5368780" w="9085628">
                <a:moveTo>
                  <a:pt x="0" y="0"/>
                </a:moveTo>
                <a:lnTo>
                  <a:pt x="9085629" y="0"/>
                </a:lnTo>
                <a:lnTo>
                  <a:pt x="9085629" y="5368780"/>
                </a:lnTo>
                <a:lnTo>
                  <a:pt x="0" y="5368780"/>
                </a:lnTo>
                <a:lnTo>
                  <a:pt x="0" y="0"/>
                </a:lnTo>
                <a:close/>
              </a:path>
            </a:pathLst>
          </a:custGeom>
          <a:blipFill rotWithShape="1">
            <a:blip r:embed="rId3">
              <a:alphaModFix/>
            </a:blip>
            <a:stretch>
              <a:fillRect b="0" l="0" r="0" t="0"/>
            </a:stretch>
          </a:blipFill>
          <a:ln>
            <a:noFill/>
          </a:ln>
        </p:spPr>
      </p:sp>
      <p:sp>
        <p:nvSpPr>
          <p:cNvPr id="322" name="Google Shape;322;p37"/>
          <p:cNvSpPr txBox="1"/>
          <p:nvPr/>
        </p:nvSpPr>
        <p:spPr>
          <a:xfrm>
            <a:off x="2522703" y="387641"/>
            <a:ext cx="4098600" cy="369300"/>
          </a:xfrm>
          <a:prstGeom prst="rect">
            <a:avLst/>
          </a:prstGeom>
          <a:noFill/>
          <a:ln>
            <a:noFill/>
          </a:ln>
        </p:spPr>
        <p:txBody>
          <a:bodyPr anchorCtr="0" anchor="t" bIns="0" lIns="0" spcFirstLastPara="1" rIns="0" wrap="square" tIns="0">
            <a:spAutoFit/>
          </a:bodyPr>
          <a:lstStyle/>
          <a:p>
            <a:pPr indent="0" lvl="0" marL="0" marR="0" rtl="0" algn="ctr">
              <a:lnSpc>
                <a:spcPct val="119996"/>
              </a:lnSpc>
              <a:spcBef>
                <a:spcPts val="0"/>
              </a:spcBef>
              <a:spcAft>
                <a:spcPts val="0"/>
              </a:spcAft>
              <a:buNone/>
            </a:pPr>
            <a:r>
              <a:rPr lang="en" sz="2400">
                <a:solidFill>
                  <a:srgbClr val="FFFFFF"/>
                </a:solidFill>
                <a:latin typeface="Montserrat SemiBold"/>
                <a:ea typeface="Montserrat SemiBold"/>
                <a:cs typeface="Montserrat SemiBold"/>
                <a:sym typeface="Montserrat SemiBold"/>
              </a:rPr>
              <a:t>Datasets</a:t>
            </a:r>
            <a:endParaRPr sz="700"/>
          </a:p>
        </p:txBody>
      </p:sp>
      <p:pic>
        <p:nvPicPr>
          <p:cNvPr id="323" name="Google Shape;323;p37"/>
          <p:cNvPicPr preferRelativeResize="0"/>
          <p:nvPr/>
        </p:nvPicPr>
        <p:blipFill>
          <a:blip r:embed="rId4">
            <a:alphaModFix/>
          </a:blip>
          <a:stretch>
            <a:fillRect/>
          </a:stretch>
        </p:blipFill>
        <p:spPr>
          <a:xfrm>
            <a:off x="0" y="0"/>
            <a:ext cx="1306500" cy="1306500"/>
          </a:xfrm>
          <a:prstGeom prst="rect">
            <a:avLst/>
          </a:prstGeom>
          <a:noFill/>
          <a:ln>
            <a:noFill/>
          </a:ln>
        </p:spPr>
      </p:pic>
      <p:grpSp>
        <p:nvGrpSpPr>
          <p:cNvPr id="324" name="Google Shape;324;p37"/>
          <p:cNvGrpSpPr/>
          <p:nvPr/>
        </p:nvGrpSpPr>
        <p:grpSpPr>
          <a:xfrm>
            <a:off x="4700099" y="1173364"/>
            <a:ext cx="4186673" cy="2741275"/>
            <a:chOff x="1118219" y="283725"/>
            <a:chExt cx="2090827" cy="3235307"/>
          </a:xfrm>
        </p:grpSpPr>
        <p:sp>
          <p:nvSpPr>
            <p:cNvPr id="325" name="Google Shape;325;p37"/>
            <p:cNvSpPr/>
            <p:nvPr/>
          </p:nvSpPr>
          <p:spPr>
            <a:xfrm>
              <a:off x="1178647" y="283725"/>
              <a:ext cx="2030400" cy="3147300"/>
            </a:xfrm>
            <a:prstGeom prst="rect">
              <a:avLst/>
            </a:pr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37"/>
            <p:cNvSpPr/>
            <p:nvPr/>
          </p:nvSpPr>
          <p:spPr>
            <a:xfrm>
              <a:off x="1118219" y="341749"/>
              <a:ext cx="2048100" cy="1702800"/>
            </a:xfrm>
            <a:prstGeom prst="rect">
              <a:avLst/>
            </a:prstGeom>
            <a:solidFill>
              <a:srgbClr val="FFFFFF"/>
            </a:solidFill>
            <a:ln cap="flat" cmpd="sng" w="19050">
              <a:solidFill>
                <a:srgbClr val="1D7E7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37"/>
            <p:cNvSpPr/>
            <p:nvPr/>
          </p:nvSpPr>
          <p:spPr>
            <a:xfrm>
              <a:off x="1233854" y="775176"/>
              <a:ext cx="1815000" cy="60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500">
                  <a:solidFill>
                    <a:srgbClr val="073763"/>
                  </a:solidFill>
                  <a:latin typeface="Montserrat"/>
                  <a:ea typeface="Montserrat"/>
                  <a:cs typeface="Montserrat"/>
                  <a:sym typeface="Montserrat"/>
                </a:rPr>
                <a:t>Milon-Flores and Cordeiro put together a new grooming dataset using the same method as PAN12, but with newer data </a:t>
              </a:r>
              <a:r>
                <a:rPr lang="en" sz="1500" u="sng">
                  <a:solidFill>
                    <a:srgbClr val="073763"/>
                  </a:solidFill>
                  <a:latin typeface="Montserrat"/>
                  <a:ea typeface="Montserrat"/>
                  <a:cs typeface="Montserrat"/>
                  <a:sym typeface="Montserrat"/>
                  <a:hlinkClick r:id="rId5">
                    <a:extLst>
                      <a:ext uri="{A12FA001-AC4F-418D-AE19-62706E023703}">
                        <ahyp:hlinkClr val="tx"/>
                      </a:ext>
                    </a:extLst>
                  </a:hlinkClick>
                </a:rPr>
                <a:t>[Source]</a:t>
              </a:r>
              <a:endParaRPr sz="1500">
                <a:solidFill>
                  <a:srgbClr val="073763"/>
                </a:solidFill>
                <a:latin typeface="Montserrat"/>
                <a:ea typeface="Montserrat"/>
                <a:cs typeface="Montserrat"/>
                <a:sym typeface="Montserrat"/>
              </a:endParaRPr>
            </a:p>
            <a:p>
              <a:pPr indent="0" lvl="0" marL="0" rtl="0" algn="l">
                <a:spcBef>
                  <a:spcPts val="0"/>
                </a:spcBef>
                <a:spcAft>
                  <a:spcPts val="0"/>
                </a:spcAft>
                <a:buNone/>
              </a:pPr>
              <a:r>
                <a:t/>
              </a:r>
              <a:endParaRPr sz="1200">
                <a:solidFill>
                  <a:srgbClr val="073763"/>
                </a:solidFill>
                <a:latin typeface="Roboto Medium"/>
                <a:ea typeface="Roboto Medium"/>
                <a:cs typeface="Roboto Medium"/>
                <a:sym typeface="Roboto Medium"/>
              </a:endParaRPr>
            </a:p>
          </p:txBody>
        </p:sp>
        <p:sp>
          <p:nvSpPr>
            <p:cNvPr id="328" name="Google Shape;328;p37"/>
            <p:cNvSpPr/>
            <p:nvPr/>
          </p:nvSpPr>
          <p:spPr>
            <a:xfrm>
              <a:off x="1233855" y="386896"/>
              <a:ext cx="1815000" cy="3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000">
                  <a:solidFill>
                    <a:srgbClr val="073763"/>
                  </a:solidFill>
                  <a:latin typeface="Montserrat SemiBold"/>
                  <a:ea typeface="Montserrat SemiBold"/>
                  <a:cs typeface="Montserrat SemiBold"/>
                  <a:sym typeface="Montserrat SemiBold"/>
                </a:rPr>
                <a:t>PJZC</a:t>
              </a:r>
              <a:endParaRPr sz="2000">
                <a:solidFill>
                  <a:srgbClr val="073763"/>
                </a:solidFill>
                <a:latin typeface="Montserrat SemiBold"/>
                <a:ea typeface="Montserrat SemiBold"/>
                <a:cs typeface="Montserrat SemiBold"/>
                <a:sym typeface="Montserrat SemiBold"/>
              </a:endParaRPr>
            </a:p>
          </p:txBody>
        </p:sp>
        <p:sp>
          <p:nvSpPr>
            <p:cNvPr id="329" name="Google Shape;329;p37"/>
            <p:cNvSpPr/>
            <p:nvPr/>
          </p:nvSpPr>
          <p:spPr>
            <a:xfrm rot="5400000">
              <a:off x="1946806" y="2100033"/>
              <a:ext cx="389100" cy="278100"/>
            </a:xfrm>
            <a:prstGeom prst="rightArrow">
              <a:avLst>
                <a:gd fmla="val 34239" name="adj1"/>
                <a:gd fmla="val 57035" name="adj2"/>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37"/>
            <p:cNvSpPr/>
            <p:nvPr/>
          </p:nvSpPr>
          <p:spPr>
            <a:xfrm>
              <a:off x="1148434" y="2433631"/>
              <a:ext cx="2030400" cy="1085400"/>
            </a:xfrm>
            <a:prstGeom prst="rect">
              <a:avLst/>
            </a:prstGeom>
            <a:noFill/>
            <a:ln>
              <a:noFill/>
            </a:ln>
          </p:spPr>
          <p:txBody>
            <a:bodyPr anchorCtr="0" anchor="t" bIns="91425" lIns="91425" spcFirstLastPara="1" rIns="91425" wrap="square" tIns="91425">
              <a:noAutofit/>
            </a:bodyPr>
            <a:lstStyle/>
            <a:p>
              <a:pPr indent="-285750" lvl="0" marL="457200" rtl="0" algn="l">
                <a:spcBef>
                  <a:spcPts val="0"/>
                </a:spcBef>
                <a:spcAft>
                  <a:spcPts val="0"/>
                </a:spcAft>
                <a:buClr>
                  <a:srgbClr val="F3F3F3"/>
                </a:buClr>
                <a:buSzPts val="900"/>
                <a:buFont typeface="Montserrat"/>
                <a:buChar char="●"/>
              </a:pPr>
              <a:r>
                <a:rPr lang="en" sz="1200">
                  <a:solidFill>
                    <a:srgbClr val="F3F3F3"/>
                  </a:solidFill>
                  <a:latin typeface="Montserrat"/>
                  <a:ea typeface="Montserrat"/>
                  <a:cs typeface="Montserrat"/>
                  <a:sym typeface="Montserrat"/>
                </a:rPr>
                <a:t>True negatives from IRC logs (2013-2022)</a:t>
              </a:r>
              <a:endParaRPr sz="1200">
                <a:solidFill>
                  <a:srgbClr val="F3F3F3"/>
                </a:solidFill>
                <a:latin typeface="Montserrat"/>
                <a:ea typeface="Montserrat"/>
                <a:cs typeface="Montserrat"/>
                <a:sym typeface="Montserrat"/>
              </a:endParaRPr>
            </a:p>
            <a:p>
              <a:pPr indent="-285750" lvl="0" marL="457200" rtl="0" algn="l">
                <a:spcBef>
                  <a:spcPts val="0"/>
                </a:spcBef>
                <a:spcAft>
                  <a:spcPts val="0"/>
                </a:spcAft>
                <a:buClr>
                  <a:srgbClr val="F3F3F3"/>
                </a:buClr>
                <a:buSzPts val="900"/>
                <a:buFont typeface="Montserrat"/>
                <a:buChar char="●"/>
              </a:pPr>
              <a:r>
                <a:rPr lang="en" sz="1200">
                  <a:solidFill>
                    <a:srgbClr val="F3F3F3"/>
                  </a:solidFill>
                  <a:latin typeface="Montserrat"/>
                  <a:ea typeface="Montserrat"/>
                  <a:cs typeface="Montserrat"/>
                  <a:sym typeface="Montserrat"/>
                </a:rPr>
                <a:t>False positives from chit chats</a:t>
              </a:r>
              <a:endParaRPr sz="1200">
                <a:solidFill>
                  <a:srgbClr val="F3F3F3"/>
                </a:solidFill>
                <a:latin typeface="Montserrat"/>
                <a:ea typeface="Montserrat"/>
                <a:cs typeface="Montserrat"/>
                <a:sym typeface="Montserrat"/>
              </a:endParaRPr>
            </a:p>
            <a:p>
              <a:pPr indent="-285750" lvl="0" marL="457200" rtl="0" algn="l">
                <a:spcBef>
                  <a:spcPts val="0"/>
                </a:spcBef>
                <a:spcAft>
                  <a:spcPts val="0"/>
                </a:spcAft>
                <a:buClr>
                  <a:srgbClr val="F3F3F3"/>
                </a:buClr>
                <a:buSzPts val="900"/>
                <a:buFont typeface="Montserrat"/>
                <a:buChar char="●"/>
              </a:pPr>
              <a:r>
                <a:rPr lang="en" sz="1200">
                  <a:solidFill>
                    <a:srgbClr val="F3F3F3"/>
                  </a:solidFill>
                  <a:latin typeface="Montserrat"/>
                  <a:ea typeface="Montserrat"/>
                  <a:cs typeface="Montserrat"/>
                  <a:sym typeface="Montserrat"/>
                </a:rPr>
                <a:t>True positives from PJ (2013-2014)</a:t>
              </a:r>
              <a:endParaRPr sz="500">
                <a:solidFill>
                  <a:srgbClr val="FFFFFF"/>
                </a:solidFill>
                <a:latin typeface="Montserrat"/>
                <a:ea typeface="Montserrat"/>
                <a:cs typeface="Montserrat"/>
                <a:sym typeface="Montserrat"/>
              </a:endParaRPr>
            </a:p>
          </p:txBody>
        </p:sp>
      </p:grpSp>
      <p:grpSp>
        <p:nvGrpSpPr>
          <p:cNvPr id="331" name="Google Shape;331;p37"/>
          <p:cNvGrpSpPr/>
          <p:nvPr/>
        </p:nvGrpSpPr>
        <p:grpSpPr>
          <a:xfrm>
            <a:off x="280499" y="1173364"/>
            <a:ext cx="4186673" cy="2741275"/>
            <a:chOff x="1118219" y="283725"/>
            <a:chExt cx="2090827" cy="3235307"/>
          </a:xfrm>
        </p:grpSpPr>
        <p:sp>
          <p:nvSpPr>
            <p:cNvPr id="332" name="Google Shape;332;p37"/>
            <p:cNvSpPr/>
            <p:nvPr/>
          </p:nvSpPr>
          <p:spPr>
            <a:xfrm>
              <a:off x="1178647" y="283725"/>
              <a:ext cx="2030400" cy="3147300"/>
            </a:xfrm>
            <a:prstGeom prst="rect">
              <a:avLst/>
            </a:pr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37"/>
            <p:cNvSpPr/>
            <p:nvPr/>
          </p:nvSpPr>
          <p:spPr>
            <a:xfrm>
              <a:off x="1118219" y="341749"/>
              <a:ext cx="2048100" cy="1702800"/>
            </a:xfrm>
            <a:prstGeom prst="rect">
              <a:avLst/>
            </a:prstGeom>
            <a:solidFill>
              <a:srgbClr val="FFFFFF"/>
            </a:solidFill>
            <a:ln cap="flat" cmpd="sng" w="19050">
              <a:solidFill>
                <a:srgbClr val="1D7E7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37"/>
            <p:cNvSpPr/>
            <p:nvPr/>
          </p:nvSpPr>
          <p:spPr>
            <a:xfrm>
              <a:off x="1233854" y="775176"/>
              <a:ext cx="1815000" cy="60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500">
                  <a:solidFill>
                    <a:srgbClr val="073763"/>
                  </a:solidFill>
                  <a:latin typeface="Montserrat"/>
                  <a:ea typeface="Montserrat"/>
                  <a:cs typeface="Montserrat"/>
                  <a:sym typeface="Montserrat"/>
                </a:rPr>
                <a:t>Part of a 2012 competition to analyze sexual predators and identify high risk text</a:t>
              </a:r>
              <a:endParaRPr sz="1500">
                <a:solidFill>
                  <a:srgbClr val="073763"/>
                </a:solidFill>
                <a:latin typeface="Montserrat"/>
                <a:ea typeface="Montserrat"/>
                <a:cs typeface="Montserrat"/>
                <a:sym typeface="Montserrat"/>
              </a:endParaRPr>
            </a:p>
            <a:p>
              <a:pPr indent="0" lvl="0" marL="0" rtl="0" algn="l">
                <a:spcBef>
                  <a:spcPts val="0"/>
                </a:spcBef>
                <a:spcAft>
                  <a:spcPts val="0"/>
                </a:spcAft>
                <a:buNone/>
              </a:pPr>
              <a:r>
                <a:t/>
              </a:r>
              <a:endParaRPr sz="1200">
                <a:solidFill>
                  <a:srgbClr val="073763"/>
                </a:solidFill>
                <a:latin typeface="Roboto Medium"/>
                <a:ea typeface="Roboto Medium"/>
                <a:cs typeface="Roboto Medium"/>
                <a:sym typeface="Roboto Medium"/>
              </a:endParaRPr>
            </a:p>
          </p:txBody>
        </p:sp>
        <p:sp>
          <p:nvSpPr>
            <p:cNvPr id="335" name="Google Shape;335;p37"/>
            <p:cNvSpPr/>
            <p:nvPr/>
          </p:nvSpPr>
          <p:spPr>
            <a:xfrm>
              <a:off x="1233855" y="386896"/>
              <a:ext cx="1815000" cy="3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000">
                  <a:solidFill>
                    <a:srgbClr val="073763"/>
                  </a:solidFill>
                  <a:latin typeface="Montserrat SemiBold"/>
                  <a:ea typeface="Montserrat SemiBold"/>
                  <a:cs typeface="Montserrat SemiBold"/>
                  <a:sym typeface="Montserrat SemiBold"/>
                </a:rPr>
                <a:t>PAN12</a:t>
              </a:r>
              <a:endParaRPr sz="2000">
                <a:solidFill>
                  <a:srgbClr val="073763"/>
                </a:solidFill>
                <a:latin typeface="Montserrat SemiBold"/>
                <a:ea typeface="Montserrat SemiBold"/>
                <a:cs typeface="Montserrat SemiBold"/>
                <a:sym typeface="Montserrat SemiBold"/>
              </a:endParaRPr>
            </a:p>
          </p:txBody>
        </p:sp>
        <p:sp>
          <p:nvSpPr>
            <p:cNvPr id="336" name="Google Shape;336;p37"/>
            <p:cNvSpPr/>
            <p:nvPr/>
          </p:nvSpPr>
          <p:spPr>
            <a:xfrm rot="5400000">
              <a:off x="1946806" y="2100033"/>
              <a:ext cx="389100" cy="278100"/>
            </a:xfrm>
            <a:prstGeom prst="rightArrow">
              <a:avLst>
                <a:gd fmla="val 34239" name="adj1"/>
                <a:gd fmla="val 57035" name="adj2"/>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37"/>
            <p:cNvSpPr/>
            <p:nvPr/>
          </p:nvSpPr>
          <p:spPr>
            <a:xfrm>
              <a:off x="1148434" y="2433631"/>
              <a:ext cx="2030400" cy="1085400"/>
            </a:xfrm>
            <a:prstGeom prst="rect">
              <a:avLst/>
            </a:prstGeom>
            <a:noFill/>
            <a:ln>
              <a:noFill/>
            </a:ln>
          </p:spPr>
          <p:txBody>
            <a:bodyPr anchorCtr="0" anchor="t" bIns="91425" lIns="91425" spcFirstLastPara="1" rIns="91425" wrap="square" tIns="91425">
              <a:noAutofit/>
            </a:bodyPr>
            <a:lstStyle/>
            <a:p>
              <a:pPr indent="-292100" lvl="0" marL="457200" rtl="0" algn="l">
                <a:spcBef>
                  <a:spcPts val="0"/>
                </a:spcBef>
                <a:spcAft>
                  <a:spcPts val="0"/>
                </a:spcAft>
                <a:buClr>
                  <a:srgbClr val="F3F3F3"/>
                </a:buClr>
                <a:buSzPts val="1000"/>
                <a:buFont typeface="Montserrat"/>
                <a:buChar char="●"/>
              </a:pPr>
              <a:r>
                <a:rPr lang="en" sz="1300">
                  <a:solidFill>
                    <a:srgbClr val="F3F3F3"/>
                  </a:solidFill>
                  <a:latin typeface="Montserrat"/>
                  <a:ea typeface="Montserrat"/>
                  <a:cs typeface="Montserrat"/>
                  <a:sym typeface="Montserrat"/>
                </a:rPr>
                <a:t>True negatives from IRC logs</a:t>
              </a:r>
              <a:endParaRPr sz="1300">
                <a:solidFill>
                  <a:srgbClr val="F3F3F3"/>
                </a:solidFill>
                <a:latin typeface="Montserrat"/>
                <a:ea typeface="Montserrat"/>
                <a:cs typeface="Montserrat"/>
                <a:sym typeface="Montserrat"/>
              </a:endParaRPr>
            </a:p>
            <a:p>
              <a:pPr indent="-292100" lvl="0" marL="457200" rtl="0" algn="l">
                <a:spcBef>
                  <a:spcPts val="0"/>
                </a:spcBef>
                <a:spcAft>
                  <a:spcPts val="0"/>
                </a:spcAft>
                <a:buClr>
                  <a:srgbClr val="F3F3F3"/>
                </a:buClr>
                <a:buSzPts val="1000"/>
                <a:buFont typeface="Montserrat"/>
                <a:buChar char="●"/>
              </a:pPr>
              <a:r>
                <a:rPr lang="en" sz="1300">
                  <a:solidFill>
                    <a:srgbClr val="F3F3F3"/>
                  </a:solidFill>
                  <a:latin typeface="Montserrat"/>
                  <a:ea typeface="Montserrat"/>
                  <a:cs typeface="Montserrat"/>
                  <a:sym typeface="Montserrat"/>
                </a:rPr>
                <a:t>False positives from Omegle</a:t>
              </a:r>
              <a:endParaRPr sz="1300">
                <a:solidFill>
                  <a:srgbClr val="F3F3F3"/>
                </a:solidFill>
                <a:latin typeface="Montserrat"/>
                <a:ea typeface="Montserrat"/>
                <a:cs typeface="Montserrat"/>
                <a:sym typeface="Montserrat"/>
              </a:endParaRPr>
            </a:p>
            <a:p>
              <a:pPr indent="-292100" lvl="0" marL="457200" rtl="0" algn="l">
                <a:spcBef>
                  <a:spcPts val="0"/>
                </a:spcBef>
                <a:spcAft>
                  <a:spcPts val="0"/>
                </a:spcAft>
                <a:buClr>
                  <a:srgbClr val="F3F3F3"/>
                </a:buClr>
                <a:buSzPts val="1000"/>
                <a:buFont typeface="Montserrat"/>
                <a:buChar char="●"/>
              </a:pPr>
              <a:r>
                <a:rPr lang="en" sz="1300">
                  <a:solidFill>
                    <a:srgbClr val="F3F3F3"/>
                  </a:solidFill>
                  <a:latin typeface="Montserrat"/>
                  <a:ea typeface="Montserrat"/>
                  <a:cs typeface="Montserrat"/>
                  <a:sym typeface="Montserrat"/>
                </a:rPr>
                <a:t>True positive from Perverted Justice </a:t>
              </a:r>
              <a:endParaRPr sz="1300">
                <a:solidFill>
                  <a:srgbClr val="F3F3F3"/>
                </a:solidFill>
                <a:latin typeface="Montserrat"/>
                <a:ea typeface="Montserrat"/>
                <a:cs typeface="Montserrat"/>
                <a:sym typeface="Montserrat"/>
              </a:endParaRPr>
            </a:p>
          </p:txBody>
        </p:sp>
      </p:grpSp>
      <p:sp>
        <p:nvSpPr>
          <p:cNvPr id="338" name="Google Shape;338;p37"/>
          <p:cNvSpPr txBox="1"/>
          <p:nvPr/>
        </p:nvSpPr>
        <p:spPr>
          <a:xfrm>
            <a:off x="1306500" y="3914650"/>
            <a:ext cx="4791000" cy="34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solidFill>
                  <a:srgbClr val="FFFFFF"/>
                </a:solidFill>
                <a:latin typeface="Montserrat"/>
                <a:ea typeface="Montserrat"/>
                <a:cs typeface="Montserrat"/>
                <a:sym typeface="Montserrat"/>
              </a:rPr>
              <a:t>NOTE: No overlap in data from same sources</a:t>
            </a:r>
            <a:endParaRPr i="1">
              <a:solidFill>
                <a:srgbClr val="FFFFFF"/>
              </a:solidFill>
              <a:latin typeface="Montserrat"/>
              <a:ea typeface="Montserrat"/>
              <a:cs typeface="Montserrat"/>
              <a:sym typeface="Montserrat"/>
            </a:endParaRPr>
          </a:p>
        </p:txBody>
      </p:sp>
      <p:pic>
        <p:nvPicPr>
          <p:cNvPr id="339" name="Google Shape;339;p37"/>
          <p:cNvPicPr preferRelativeResize="0"/>
          <p:nvPr/>
        </p:nvPicPr>
        <p:blipFill>
          <a:blip r:embed="rId6">
            <a:alphaModFix/>
          </a:blip>
          <a:stretch>
            <a:fillRect/>
          </a:stretch>
        </p:blipFill>
        <p:spPr>
          <a:xfrm>
            <a:off x="8345075" y="4330675"/>
            <a:ext cx="728950" cy="728950"/>
          </a:xfrm>
          <a:prstGeom prst="rect">
            <a:avLst/>
          </a:prstGeom>
          <a:noFill/>
          <a:ln>
            <a:noFill/>
          </a:ln>
        </p:spPr>
      </p:pic>
      <p:pic>
        <p:nvPicPr>
          <p:cNvPr id="340" name="Google Shape;340;p37"/>
          <p:cNvPicPr preferRelativeResize="0"/>
          <p:nvPr/>
        </p:nvPicPr>
        <p:blipFill>
          <a:blip r:embed="rId4">
            <a:alphaModFix/>
          </a:blip>
          <a:stretch>
            <a:fillRect/>
          </a:stretch>
        </p:blipFill>
        <p:spPr>
          <a:xfrm>
            <a:off x="0" y="0"/>
            <a:ext cx="1306500" cy="13065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F3D"/>
        </a:solidFill>
      </p:bgPr>
    </p:bg>
    <p:spTree>
      <p:nvGrpSpPr>
        <p:cNvPr id="344" name="Shape 344"/>
        <p:cNvGrpSpPr/>
        <p:nvPr/>
      </p:nvGrpSpPr>
      <p:grpSpPr>
        <a:xfrm>
          <a:off x="0" y="0"/>
          <a:ext cx="0" cy="0"/>
          <a:chOff x="0" y="0"/>
          <a:chExt cx="0" cy="0"/>
        </a:xfrm>
      </p:grpSpPr>
      <p:sp>
        <p:nvSpPr>
          <p:cNvPr id="345" name="Google Shape;345;p38"/>
          <p:cNvSpPr/>
          <p:nvPr/>
        </p:nvSpPr>
        <p:spPr>
          <a:xfrm>
            <a:off x="8341760" y="795456"/>
            <a:ext cx="1325918" cy="1325918"/>
          </a:xfrm>
          <a:custGeom>
            <a:rect b="b" l="l" r="r" t="t"/>
            <a:pathLst>
              <a:path extrusionOk="0" h="2651835" w="2651835">
                <a:moveTo>
                  <a:pt x="0" y="0"/>
                </a:moveTo>
                <a:lnTo>
                  <a:pt x="2651835" y="0"/>
                </a:lnTo>
                <a:lnTo>
                  <a:pt x="2651835" y="2651835"/>
                </a:lnTo>
                <a:lnTo>
                  <a:pt x="0" y="2651835"/>
                </a:lnTo>
                <a:lnTo>
                  <a:pt x="0" y="0"/>
                </a:lnTo>
                <a:close/>
              </a:path>
            </a:pathLst>
          </a:custGeom>
          <a:blipFill rotWithShape="1">
            <a:blip r:embed="rId3">
              <a:alphaModFix amt="21000"/>
            </a:blip>
            <a:stretch>
              <a:fillRect b="0" l="0" r="0" t="0"/>
            </a:stretch>
          </a:blipFill>
          <a:ln>
            <a:noFill/>
          </a:ln>
        </p:spPr>
      </p:sp>
      <p:sp>
        <p:nvSpPr>
          <p:cNvPr id="346" name="Google Shape;346;p38"/>
          <p:cNvSpPr/>
          <p:nvPr/>
        </p:nvSpPr>
        <p:spPr>
          <a:xfrm>
            <a:off x="-394737" y="-285190"/>
            <a:ext cx="1325918" cy="1325918"/>
          </a:xfrm>
          <a:custGeom>
            <a:rect b="b" l="l" r="r" t="t"/>
            <a:pathLst>
              <a:path extrusionOk="0" h="2651835" w="2651835">
                <a:moveTo>
                  <a:pt x="0" y="0"/>
                </a:moveTo>
                <a:lnTo>
                  <a:pt x="2651836" y="0"/>
                </a:lnTo>
                <a:lnTo>
                  <a:pt x="2651836" y="2651835"/>
                </a:lnTo>
                <a:lnTo>
                  <a:pt x="0" y="2651835"/>
                </a:lnTo>
                <a:lnTo>
                  <a:pt x="0" y="0"/>
                </a:lnTo>
                <a:close/>
              </a:path>
            </a:pathLst>
          </a:custGeom>
          <a:blipFill rotWithShape="1">
            <a:blip r:embed="rId3">
              <a:alphaModFix amt="21000"/>
            </a:blip>
            <a:stretch>
              <a:fillRect b="0" l="0" r="0" t="0"/>
            </a:stretch>
          </a:blipFill>
          <a:ln>
            <a:noFill/>
          </a:ln>
        </p:spPr>
      </p:sp>
      <p:sp>
        <p:nvSpPr>
          <p:cNvPr id="347" name="Google Shape;347;p38"/>
          <p:cNvSpPr txBox="1"/>
          <p:nvPr/>
        </p:nvSpPr>
        <p:spPr>
          <a:xfrm>
            <a:off x="1949101" y="382450"/>
            <a:ext cx="5245800" cy="369300"/>
          </a:xfrm>
          <a:prstGeom prst="rect">
            <a:avLst/>
          </a:prstGeom>
          <a:noFill/>
          <a:ln>
            <a:noFill/>
          </a:ln>
        </p:spPr>
        <p:txBody>
          <a:bodyPr anchorCtr="0" anchor="t" bIns="0" lIns="0" spcFirstLastPara="1" rIns="0" wrap="square" tIns="0">
            <a:spAutoFit/>
          </a:bodyPr>
          <a:lstStyle/>
          <a:p>
            <a:pPr indent="0" lvl="0" marL="0" marR="0" rtl="0" algn="ctr">
              <a:lnSpc>
                <a:spcPct val="120018"/>
              </a:lnSpc>
              <a:spcBef>
                <a:spcPts val="0"/>
              </a:spcBef>
              <a:spcAft>
                <a:spcPts val="0"/>
              </a:spcAft>
              <a:buNone/>
            </a:pPr>
            <a:r>
              <a:rPr lang="en" sz="2400">
                <a:solidFill>
                  <a:srgbClr val="FFFFFF"/>
                </a:solidFill>
                <a:latin typeface="Montserrat SemiBold"/>
                <a:ea typeface="Montserrat SemiBold"/>
                <a:cs typeface="Montserrat SemiBold"/>
                <a:sym typeface="Montserrat SemiBold"/>
              </a:rPr>
              <a:t>Conversation Examples</a:t>
            </a:r>
            <a:endParaRPr sz="700"/>
          </a:p>
        </p:txBody>
      </p:sp>
      <p:pic>
        <p:nvPicPr>
          <p:cNvPr id="348" name="Google Shape;348;p38"/>
          <p:cNvPicPr preferRelativeResize="0"/>
          <p:nvPr/>
        </p:nvPicPr>
        <p:blipFill>
          <a:blip r:embed="rId4">
            <a:alphaModFix/>
          </a:blip>
          <a:stretch>
            <a:fillRect/>
          </a:stretch>
        </p:blipFill>
        <p:spPr>
          <a:xfrm>
            <a:off x="8345075" y="4330675"/>
            <a:ext cx="728950" cy="728950"/>
          </a:xfrm>
          <a:prstGeom prst="rect">
            <a:avLst/>
          </a:prstGeom>
          <a:noFill/>
          <a:ln>
            <a:noFill/>
          </a:ln>
        </p:spPr>
      </p:pic>
      <p:pic>
        <p:nvPicPr>
          <p:cNvPr id="349" name="Google Shape;349;p38"/>
          <p:cNvPicPr preferRelativeResize="0"/>
          <p:nvPr/>
        </p:nvPicPr>
        <p:blipFill>
          <a:blip r:embed="rId5">
            <a:alphaModFix/>
          </a:blip>
          <a:stretch>
            <a:fillRect/>
          </a:stretch>
        </p:blipFill>
        <p:spPr>
          <a:xfrm>
            <a:off x="0" y="0"/>
            <a:ext cx="1306500" cy="1306500"/>
          </a:xfrm>
          <a:prstGeom prst="rect">
            <a:avLst/>
          </a:prstGeom>
          <a:noFill/>
          <a:ln>
            <a:noFill/>
          </a:ln>
        </p:spPr>
      </p:pic>
      <p:sp>
        <p:nvSpPr>
          <p:cNvPr id="350" name="Google Shape;350;p38"/>
          <p:cNvSpPr txBox="1"/>
          <p:nvPr/>
        </p:nvSpPr>
        <p:spPr>
          <a:xfrm>
            <a:off x="528275" y="1040713"/>
            <a:ext cx="7301400" cy="277200"/>
          </a:xfrm>
          <a:prstGeom prst="rect">
            <a:avLst/>
          </a:prstGeom>
          <a:noFill/>
          <a:ln>
            <a:noFill/>
          </a:ln>
        </p:spPr>
        <p:txBody>
          <a:bodyPr anchorCtr="0" anchor="t" bIns="0" lIns="0" spcFirstLastPara="1" rIns="0" wrap="square" tIns="0">
            <a:spAutoFit/>
          </a:bodyPr>
          <a:lstStyle/>
          <a:p>
            <a:pPr indent="0" lvl="0" marL="0" marR="0" rtl="0" algn="l">
              <a:lnSpc>
                <a:spcPct val="120007"/>
              </a:lnSpc>
              <a:spcBef>
                <a:spcPts val="0"/>
              </a:spcBef>
              <a:spcAft>
                <a:spcPts val="0"/>
              </a:spcAft>
              <a:buNone/>
            </a:pPr>
            <a:r>
              <a:rPr lang="en" sz="1800">
                <a:solidFill>
                  <a:srgbClr val="FFFFFF"/>
                </a:solidFill>
                <a:latin typeface="Montserrat"/>
                <a:ea typeface="Montserrat"/>
                <a:cs typeface="Montserrat"/>
                <a:sym typeface="Montserrat"/>
              </a:rPr>
              <a:t>Predator Conversation:</a:t>
            </a:r>
            <a:endParaRPr sz="1800">
              <a:latin typeface="Montserrat"/>
              <a:ea typeface="Montserrat"/>
              <a:cs typeface="Montserrat"/>
              <a:sym typeface="Montserrat"/>
            </a:endParaRPr>
          </a:p>
        </p:txBody>
      </p:sp>
      <p:sp>
        <p:nvSpPr>
          <p:cNvPr id="351" name="Google Shape;351;p38"/>
          <p:cNvSpPr txBox="1"/>
          <p:nvPr/>
        </p:nvSpPr>
        <p:spPr>
          <a:xfrm>
            <a:off x="528275" y="3012950"/>
            <a:ext cx="7301400" cy="277200"/>
          </a:xfrm>
          <a:prstGeom prst="rect">
            <a:avLst/>
          </a:prstGeom>
          <a:noFill/>
          <a:ln>
            <a:noFill/>
          </a:ln>
        </p:spPr>
        <p:txBody>
          <a:bodyPr anchorCtr="0" anchor="t" bIns="0" lIns="0" spcFirstLastPara="1" rIns="0" wrap="square" tIns="0">
            <a:spAutoFit/>
          </a:bodyPr>
          <a:lstStyle/>
          <a:p>
            <a:pPr indent="0" lvl="0" marL="0" marR="0" rtl="0" algn="l">
              <a:lnSpc>
                <a:spcPct val="120007"/>
              </a:lnSpc>
              <a:spcBef>
                <a:spcPts val="0"/>
              </a:spcBef>
              <a:spcAft>
                <a:spcPts val="0"/>
              </a:spcAft>
              <a:buNone/>
            </a:pPr>
            <a:r>
              <a:rPr lang="en" sz="1800">
                <a:solidFill>
                  <a:srgbClr val="FFFFFF"/>
                </a:solidFill>
                <a:latin typeface="Montserrat"/>
                <a:ea typeface="Montserrat"/>
                <a:cs typeface="Montserrat"/>
                <a:sym typeface="Montserrat"/>
              </a:rPr>
              <a:t>Non-Predator Conversation:</a:t>
            </a:r>
            <a:endParaRPr sz="1800">
              <a:latin typeface="Montserrat"/>
              <a:ea typeface="Montserrat"/>
              <a:cs typeface="Montserrat"/>
              <a:sym typeface="Montserrat"/>
            </a:endParaRPr>
          </a:p>
        </p:txBody>
      </p:sp>
      <p:sp>
        <p:nvSpPr>
          <p:cNvPr id="352" name="Google Shape;352;p38"/>
          <p:cNvSpPr/>
          <p:nvPr/>
        </p:nvSpPr>
        <p:spPr>
          <a:xfrm>
            <a:off x="657225" y="3324225"/>
            <a:ext cx="7486800" cy="1581900"/>
          </a:xfrm>
          <a:prstGeom prst="flowChartAlternateProcess">
            <a:avLst/>
          </a:prstGeom>
          <a:solidFill>
            <a:srgbClr val="145DA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lt1"/>
                </a:solidFill>
                <a:latin typeface="Montserrat"/>
                <a:ea typeface="Montserrat"/>
                <a:cs typeface="Montserrat"/>
                <a:sym typeface="Montserrat"/>
              </a:rPr>
              <a:t>Why did the chicken cross the road? hiiz Becuz he wanted to be a transexual unicorn nope, to get to your house. :) knock knock! Oh well issn’t that stalkerish of him o.O ...very lol. :) [….] Whats your name if you don’t mind me asking? jacea. like jaysee. spelled funny. u? Kaeleigh :) :p aww. Thats a  pretty name! lol Awez :p Thankiez ^_^ my sisters name is keleigh like kelly. so do you have a twitter or tumblr? Neither of those :/ MSN? nope! lol. Facebook? of course!</a:t>
            </a:r>
            <a:r>
              <a:rPr lang="en" sz="1000">
                <a:solidFill>
                  <a:schemeClr val="lt1"/>
                </a:solidFill>
                <a:uFill>
                  <a:noFill/>
                </a:uFill>
                <a:latin typeface="Montserrat"/>
                <a:ea typeface="Montserrat"/>
                <a:cs typeface="Montserrat"/>
                <a:sym typeface="Montserrat"/>
                <a:hlinkClick r:id="rId6">
                  <a:extLst>
                    <a:ext uri="{A12FA001-AC4F-418D-AE19-62706E023703}">
                      <ahyp:hlinkClr val="tx"/>
                    </a:ext>
                  </a:extLst>
                </a:hlinkClick>
              </a:rPr>
              <a:t> </a:t>
            </a:r>
            <a:r>
              <a:rPr b="1" lang="en" sz="1000">
                <a:solidFill>
                  <a:schemeClr val="lt1"/>
                </a:solidFill>
                <a:uFill>
                  <a:noFill/>
                </a:uFill>
                <a:latin typeface="Montserrat"/>
                <a:ea typeface="Montserrat"/>
                <a:cs typeface="Montserrat"/>
                <a:sym typeface="Montserrat"/>
                <a:hlinkClick r:id="rId7">
                  <a:extLst>
                    <a:ext uri="{A12FA001-AC4F-418D-AE19-62706E023703}">
                      <ahyp:hlinkClr val="tx"/>
                    </a:ext>
                  </a:extLst>
                </a:hlinkClick>
              </a:rPr>
              <a:t>https://www.facebook.com/home.php#!/kaeleighferguson</a:t>
            </a:r>
            <a:r>
              <a:rPr b="1" lang="en" sz="1000">
                <a:solidFill>
                  <a:schemeClr val="lt1"/>
                </a:solidFill>
                <a:latin typeface="Montserrat"/>
                <a:ea typeface="Montserrat"/>
                <a:cs typeface="Montserrat"/>
                <a:sym typeface="Montserrat"/>
              </a:rPr>
              <a:t> add :) :</a:t>
            </a:r>
            <a:r>
              <a:rPr lang="en" sz="1000">
                <a:solidFill>
                  <a:schemeClr val="lt1"/>
                </a:solidFill>
                <a:latin typeface="Montserrat"/>
                <a:ea typeface="Montserrat"/>
                <a:cs typeface="Montserrat"/>
                <a:sym typeface="Montserrat"/>
              </a:rPr>
              <a:t>p ok, i had to log in </a:t>
            </a:r>
            <a:endParaRPr sz="1700">
              <a:solidFill>
                <a:schemeClr val="lt1"/>
              </a:solidFill>
              <a:latin typeface="Montserrat"/>
              <a:ea typeface="Montserrat"/>
              <a:cs typeface="Montserrat"/>
              <a:sym typeface="Montserrat"/>
            </a:endParaRPr>
          </a:p>
        </p:txBody>
      </p:sp>
      <p:sp>
        <p:nvSpPr>
          <p:cNvPr id="353" name="Google Shape;353;p38"/>
          <p:cNvSpPr/>
          <p:nvPr/>
        </p:nvSpPr>
        <p:spPr>
          <a:xfrm>
            <a:off x="657225" y="1401975"/>
            <a:ext cx="7486800" cy="1466400"/>
          </a:xfrm>
          <a:prstGeom prst="flowChartAlternateProcess">
            <a:avLst/>
          </a:prstGeom>
          <a:solidFill>
            <a:srgbClr val="145DA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lt1"/>
                </a:solidFill>
                <a:latin typeface="Montserrat"/>
                <a:ea typeface="Montserrat"/>
                <a:cs typeface="Montserrat"/>
                <a:sym typeface="Montserrat"/>
              </a:rPr>
              <a:t>hi Hi Still want to meet on Friday? it's up to you I do What we going to do? want to meet after school tomorrow </a:t>
            </a:r>
            <a:r>
              <a:rPr b="1" lang="en" sz="1000">
                <a:solidFill>
                  <a:srgbClr val="E06666"/>
                </a:solidFill>
                <a:latin typeface="Montserrat"/>
                <a:ea typeface="Montserrat"/>
                <a:cs typeface="Montserrat"/>
                <a:sym typeface="Montserrat"/>
              </a:rPr>
              <a:t>Can't tomorrow But mom is going to Vegas Friday remember? yes So Friday is good Motel 6 still right?</a:t>
            </a:r>
            <a:r>
              <a:rPr lang="en" sz="1000">
                <a:solidFill>
                  <a:schemeClr val="lt1"/>
                </a:solidFill>
                <a:latin typeface="Montserrat"/>
                <a:ea typeface="Montserrat"/>
                <a:cs typeface="Montserrat"/>
                <a:sym typeface="Montserrat"/>
              </a:rPr>
              <a:t> i don't like it there why not?. [....] Yeah wheres it located On the main road how far are you from the casino's Far I'm not allowed to go to the casinos? o ok </a:t>
            </a:r>
            <a:r>
              <a:rPr b="1" lang="en" sz="1000">
                <a:solidFill>
                  <a:srgbClr val="E06666"/>
                </a:solidFill>
                <a:latin typeface="Montserrat"/>
                <a:ea typeface="Montserrat"/>
                <a:cs typeface="Montserrat"/>
                <a:sym typeface="Montserrat"/>
              </a:rPr>
              <a:t>So you tell me where we meet And can you plz bring that pic?</a:t>
            </a:r>
            <a:r>
              <a:rPr lang="en" sz="1000">
                <a:solidFill>
                  <a:srgbClr val="E06666"/>
                </a:solidFill>
                <a:latin typeface="Montserrat"/>
                <a:ea typeface="Montserrat"/>
                <a:cs typeface="Montserrat"/>
                <a:sym typeface="Montserrat"/>
              </a:rPr>
              <a:t> </a:t>
            </a:r>
            <a:r>
              <a:rPr lang="en" sz="1450">
                <a:solidFill>
                  <a:srgbClr val="212121"/>
                </a:solidFill>
                <a:highlight>
                  <a:srgbClr val="FFFFFF"/>
                </a:highlight>
                <a:latin typeface="Courier New"/>
                <a:ea typeface="Courier New"/>
                <a:cs typeface="Courier New"/>
                <a:sym typeface="Courier New"/>
              </a:rPr>
              <a:t> </a:t>
            </a:r>
            <a:endParaRPr sz="1800">
              <a:solidFill>
                <a:schemeClr val="lt1"/>
              </a:solidFill>
              <a:latin typeface="Montserrat"/>
              <a:ea typeface="Montserrat"/>
              <a:cs typeface="Montserrat"/>
              <a:sym typeface="Montserrat"/>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F3D"/>
        </a:solidFill>
      </p:bgPr>
    </p:bg>
    <p:spTree>
      <p:nvGrpSpPr>
        <p:cNvPr id="357" name="Shape 357"/>
        <p:cNvGrpSpPr/>
        <p:nvPr/>
      </p:nvGrpSpPr>
      <p:grpSpPr>
        <a:xfrm>
          <a:off x="0" y="0"/>
          <a:ext cx="0" cy="0"/>
          <a:chOff x="0" y="0"/>
          <a:chExt cx="0" cy="0"/>
        </a:xfrm>
      </p:grpSpPr>
      <p:sp>
        <p:nvSpPr>
          <p:cNvPr id="358" name="Google Shape;358;p39"/>
          <p:cNvSpPr txBox="1"/>
          <p:nvPr/>
        </p:nvSpPr>
        <p:spPr>
          <a:xfrm>
            <a:off x="3670557" y="2576391"/>
            <a:ext cx="4228500" cy="1117500"/>
          </a:xfrm>
          <a:prstGeom prst="rect">
            <a:avLst/>
          </a:prstGeom>
          <a:noFill/>
          <a:ln>
            <a:noFill/>
          </a:ln>
        </p:spPr>
        <p:txBody>
          <a:bodyPr anchorCtr="0" anchor="t" bIns="0" lIns="0" spcFirstLastPara="1" rIns="0" wrap="square" tIns="0">
            <a:spAutoFit/>
          </a:bodyPr>
          <a:lstStyle/>
          <a:p>
            <a:pPr indent="0" lvl="0" marL="0" marR="0" rtl="0" algn="ctr">
              <a:lnSpc>
                <a:spcPct val="120018"/>
              </a:lnSpc>
              <a:spcBef>
                <a:spcPts val="0"/>
              </a:spcBef>
              <a:spcAft>
                <a:spcPts val="0"/>
              </a:spcAft>
              <a:buNone/>
            </a:pPr>
            <a:r>
              <a:rPr lang="en" sz="3300">
                <a:solidFill>
                  <a:srgbClr val="FFFFFF"/>
                </a:solidFill>
                <a:latin typeface="Montserrat SemiBold"/>
                <a:ea typeface="Montserrat SemiBold"/>
                <a:cs typeface="Montserrat SemiBold"/>
                <a:sym typeface="Montserrat SemiBold"/>
              </a:rPr>
              <a:t>4. TECHNICAL APPROACHES</a:t>
            </a:r>
            <a:endParaRPr sz="700"/>
          </a:p>
        </p:txBody>
      </p:sp>
      <p:sp>
        <p:nvSpPr>
          <p:cNvPr id="359" name="Google Shape;359;p39"/>
          <p:cNvSpPr/>
          <p:nvPr/>
        </p:nvSpPr>
        <p:spPr>
          <a:xfrm rot="10800000">
            <a:off x="6683700" y="-1399095"/>
            <a:ext cx="3226424" cy="2798190"/>
          </a:xfrm>
          <a:custGeom>
            <a:rect b="b" l="l" r="r" t="t"/>
            <a:pathLst>
              <a:path extrusionOk="0" h="5596379" w="6452848">
                <a:moveTo>
                  <a:pt x="0" y="0"/>
                </a:moveTo>
                <a:lnTo>
                  <a:pt x="6452849" y="0"/>
                </a:lnTo>
                <a:lnTo>
                  <a:pt x="6452849" y="5596380"/>
                </a:lnTo>
                <a:lnTo>
                  <a:pt x="0" y="5596380"/>
                </a:lnTo>
                <a:lnTo>
                  <a:pt x="0" y="0"/>
                </a:lnTo>
                <a:close/>
              </a:path>
            </a:pathLst>
          </a:custGeom>
          <a:blipFill rotWithShape="1">
            <a:blip r:embed="rId3">
              <a:alphaModFix/>
            </a:blip>
            <a:stretch>
              <a:fillRect b="0" l="0" r="0" t="0"/>
            </a:stretch>
          </a:blipFill>
          <a:ln>
            <a:noFill/>
          </a:ln>
        </p:spPr>
      </p:sp>
      <p:pic>
        <p:nvPicPr>
          <p:cNvPr id="360" name="Google Shape;360;p39"/>
          <p:cNvPicPr preferRelativeResize="0"/>
          <p:nvPr/>
        </p:nvPicPr>
        <p:blipFill>
          <a:blip r:embed="rId4">
            <a:alphaModFix/>
          </a:blip>
          <a:stretch>
            <a:fillRect/>
          </a:stretch>
        </p:blipFill>
        <p:spPr>
          <a:xfrm>
            <a:off x="5191625" y="1306500"/>
            <a:ext cx="1170500" cy="1117500"/>
          </a:xfrm>
          <a:prstGeom prst="rect">
            <a:avLst/>
          </a:prstGeom>
          <a:noFill/>
          <a:ln>
            <a:noFill/>
          </a:ln>
        </p:spPr>
      </p:pic>
      <p:pic>
        <p:nvPicPr>
          <p:cNvPr id="361" name="Google Shape;361;p39"/>
          <p:cNvPicPr preferRelativeResize="0"/>
          <p:nvPr/>
        </p:nvPicPr>
        <p:blipFill rotWithShape="1">
          <a:blip r:embed="rId5">
            <a:alphaModFix/>
          </a:blip>
          <a:srcRect b="0" l="7418" r="7409" t="0"/>
          <a:stretch/>
        </p:blipFill>
        <p:spPr>
          <a:xfrm>
            <a:off x="-1195000" y="1086625"/>
            <a:ext cx="4527300" cy="3543600"/>
          </a:xfrm>
          <a:prstGeom prst="roundRect">
            <a:avLst>
              <a:gd fmla="val 16667" name="adj"/>
            </a:avLst>
          </a:prstGeom>
          <a:noFill/>
          <a:ln>
            <a:noFill/>
          </a:ln>
        </p:spPr>
      </p:pic>
      <p:sp>
        <p:nvSpPr>
          <p:cNvPr id="362" name="Google Shape;362;p39"/>
          <p:cNvSpPr/>
          <p:nvPr/>
        </p:nvSpPr>
        <p:spPr>
          <a:xfrm>
            <a:off x="-1158769" y="4112245"/>
            <a:ext cx="3226424" cy="2798189"/>
          </a:xfrm>
          <a:custGeom>
            <a:rect b="b" l="l" r="r" t="t"/>
            <a:pathLst>
              <a:path extrusionOk="0" h="5596379" w="6452848">
                <a:moveTo>
                  <a:pt x="0" y="0"/>
                </a:moveTo>
                <a:lnTo>
                  <a:pt x="6452849" y="0"/>
                </a:lnTo>
                <a:lnTo>
                  <a:pt x="6452849" y="5596379"/>
                </a:lnTo>
                <a:lnTo>
                  <a:pt x="0" y="5596379"/>
                </a:lnTo>
                <a:lnTo>
                  <a:pt x="0" y="0"/>
                </a:lnTo>
                <a:close/>
              </a:path>
            </a:pathLst>
          </a:custGeom>
          <a:blipFill rotWithShape="1">
            <a:blip r:embed="rId3">
              <a:alphaModFix/>
            </a:blip>
            <a:stretch>
              <a:fillRect b="0" l="0" r="0" t="0"/>
            </a:stretch>
          </a:blipFill>
          <a:ln>
            <a:noFill/>
          </a:ln>
        </p:spPr>
      </p:sp>
      <p:pic>
        <p:nvPicPr>
          <p:cNvPr id="363" name="Google Shape;363;p39"/>
          <p:cNvPicPr preferRelativeResize="0"/>
          <p:nvPr/>
        </p:nvPicPr>
        <p:blipFill>
          <a:blip r:embed="rId6">
            <a:alphaModFix/>
          </a:blip>
          <a:stretch>
            <a:fillRect/>
          </a:stretch>
        </p:blipFill>
        <p:spPr>
          <a:xfrm>
            <a:off x="8345075" y="4330675"/>
            <a:ext cx="728950" cy="728950"/>
          </a:xfrm>
          <a:prstGeom prst="rect">
            <a:avLst/>
          </a:prstGeom>
          <a:noFill/>
          <a:ln>
            <a:noFill/>
          </a:ln>
        </p:spPr>
      </p:pic>
      <p:pic>
        <p:nvPicPr>
          <p:cNvPr id="364" name="Google Shape;364;p39"/>
          <p:cNvPicPr preferRelativeResize="0"/>
          <p:nvPr/>
        </p:nvPicPr>
        <p:blipFill>
          <a:blip r:embed="rId7">
            <a:alphaModFix/>
          </a:blip>
          <a:stretch>
            <a:fillRect/>
          </a:stretch>
        </p:blipFill>
        <p:spPr>
          <a:xfrm>
            <a:off x="0" y="0"/>
            <a:ext cx="1306500" cy="13065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F3D"/>
        </a:solidFill>
      </p:bgPr>
    </p:bg>
    <p:spTree>
      <p:nvGrpSpPr>
        <p:cNvPr id="368" name="Shape 368"/>
        <p:cNvGrpSpPr/>
        <p:nvPr/>
      </p:nvGrpSpPr>
      <p:grpSpPr>
        <a:xfrm>
          <a:off x="0" y="0"/>
          <a:ext cx="0" cy="0"/>
          <a:chOff x="0" y="0"/>
          <a:chExt cx="0" cy="0"/>
        </a:xfrm>
      </p:grpSpPr>
      <p:sp>
        <p:nvSpPr>
          <p:cNvPr id="369" name="Google Shape;369;p40"/>
          <p:cNvSpPr txBox="1"/>
          <p:nvPr/>
        </p:nvSpPr>
        <p:spPr>
          <a:xfrm>
            <a:off x="1381950" y="347925"/>
            <a:ext cx="6265800" cy="292500"/>
          </a:xfrm>
          <a:prstGeom prst="rect">
            <a:avLst/>
          </a:prstGeom>
          <a:noFill/>
          <a:ln>
            <a:noFill/>
          </a:ln>
        </p:spPr>
        <p:txBody>
          <a:bodyPr anchorCtr="0" anchor="t" bIns="0" lIns="0" spcFirstLastPara="1" rIns="0" wrap="square" tIns="0">
            <a:spAutoFit/>
          </a:bodyPr>
          <a:lstStyle/>
          <a:p>
            <a:pPr indent="0" lvl="0" marL="0" marR="0" rtl="0" algn="ctr">
              <a:lnSpc>
                <a:spcPct val="120018"/>
              </a:lnSpc>
              <a:spcBef>
                <a:spcPts val="0"/>
              </a:spcBef>
              <a:spcAft>
                <a:spcPts val="0"/>
              </a:spcAft>
              <a:buNone/>
            </a:pPr>
            <a:r>
              <a:rPr lang="en" sz="1900">
                <a:solidFill>
                  <a:srgbClr val="FFFFFF"/>
                </a:solidFill>
                <a:latin typeface="Montserrat SemiBold"/>
                <a:ea typeface="Montserrat SemiBold"/>
                <a:cs typeface="Montserrat SemiBold"/>
                <a:sym typeface="Montserrat SemiBold"/>
              </a:rPr>
              <a:t>Feature Engineering #1 - Type of Conversation</a:t>
            </a:r>
            <a:endParaRPr sz="2200"/>
          </a:p>
        </p:txBody>
      </p:sp>
      <p:sp>
        <p:nvSpPr>
          <p:cNvPr id="370" name="Google Shape;370;p40"/>
          <p:cNvSpPr/>
          <p:nvPr/>
        </p:nvSpPr>
        <p:spPr>
          <a:xfrm>
            <a:off x="7451482" y="-1313317"/>
            <a:ext cx="2978257" cy="2978257"/>
          </a:xfrm>
          <a:custGeom>
            <a:rect b="b" l="l" r="r" t="t"/>
            <a:pathLst>
              <a:path extrusionOk="0" h="5956513" w="5956513">
                <a:moveTo>
                  <a:pt x="0" y="0"/>
                </a:moveTo>
                <a:lnTo>
                  <a:pt x="5956513" y="0"/>
                </a:lnTo>
                <a:lnTo>
                  <a:pt x="5956513" y="5956513"/>
                </a:lnTo>
                <a:lnTo>
                  <a:pt x="0" y="5956513"/>
                </a:lnTo>
                <a:lnTo>
                  <a:pt x="0" y="0"/>
                </a:lnTo>
                <a:close/>
              </a:path>
            </a:pathLst>
          </a:custGeom>
          <a:blipFill rotWithShape="1">
            <a:blip r:embed="rId3">
              <a:alphaModFix/>
            </a:blip>
            <a:stretch>
              <a:fillRect b="0" l="0" r="0" t="0"/>
            </a:stretch>
          </a:blipFill>
          <a:ln>
            <a:noFill/>
          </a:ln>
        </p:spPr>
      </p:sp>
      <p:pic>
        <p:nvPicPr>
          <p:cNvPr id="371" name="Google Shape;371;p40"/>
          <p:cNvPicPr preferRelativeResize="0"/>
          <p:nvPr/>
        </p:nvPicPr>
        <p:blipFill>
          <a:blip r:embed="rId4">
            <a:alphaModFix/>
          </a:blip>
          <a:stretch>
            <a:fillRect/>
          </a:stretch>
        </p:blipFill>
        <p:spPr>
          <a:xfrm>
            <a:off x="0" y="0"/>
            <a:ext cx="1306500" cy="1306500"/>
          </a:xfrm>
          <a:prstGeom prst="rect">
            <a:avLst/>
          </a:prstGeom>
          <a:noFill/>
          <a:ln>
            <a:noFill/>
          </a:ln>
        </p:spPr>
      </p:pic>
      <p:pic>
        <p:nvPicPr>
          <p:cNvPr id="372" name="Google Shape;372;p40"/>
          <p:cNvPicPr preferRelativeResize="0"/>
          <p:nvPr/>
        </p:nvPicPr>
        <p:blipFill>
          <a:blip r:embed="rId5">
            <a:alphaModFix/>
          </a:blip>
          <a:stretch>
            <a:fillRect/>
          </a:stretch>
        </p:blipFill>
        <p:spPr>
          <a:xfrm>
            <a:off x="8345075" y="4330675"/>
            <a:ext cx="728950" cy="728950"/>
          </a:xfrm>
          <a:prstGeom prst="rect">
            <a:avLst/>
          </a:prstGeom>
          <a:noFill/>
          <a:ln>
            <a:noFill/>
          </a:ln>
        </p:spPr>
      </p:pic>
      <p:pic>
        <p:nvPicPr>
          <p:cNvPr id="373" name="Google Shape;373;p40"/>
          <p:cNvPicPr preferRelativeResize="0"/>
          <p:nvPr/>
        </p:nvPicPr>
        <p:blipFill>
          <a:blip r:embed="rId4">
            <a:alphaModFix/>
          </a:blip>
          <a:stretch>
            <a:fillRect/>
          </a:stretch>
        </p:blipFill>
        <p:spPr>
          <a:xfrm>
            <a:off x="0" y="0"/>
            <a:ext cx="1306500" cy="1306500"/>
          </a:xfrm>
          <a:prstGeom prst="rect">
            <a:avLst/>
          </a:prstGeom>
          <a:noFill/>
          <a:ln>
            <a:noFill/>
          </a:ln>
        </p:spPr>
      </p:pic>
      <p:sp>
        <p:nvSpPr>
          <p:cNvPr id="374" name="Google Shape;374;p40"/>
          <p:cNvSpPr txBox="1"/>
          <p:nvPr/>
        </p:nvSpPr>
        <p:spPr>
          <a:xfrm>
            <a:off x="262000" y="1414250"/>
            <a:ext cx="3926700" cy="3237900"/>
          </a:xfrm>
          <a:prstGeom prst="rect">
            <a:avLst/>
          </a:prstGeom>
          <a:noFill/>
          <a:ln>
            <a:noFill/>
          </a:ln>
        </p:spPr>
        <p:txBody>
          <a:bodyPr anchorCtr="0" anchor="t" bIns="0" lIns="0" spcFirstLastPara="1" rIns="0" wrap="square" tIns="0">
            <a:spAutoFit/>
          </a:bodyPr>
          <a:lstStyle/>
          <a:p>
            <a:pPr indent="-311150" lvl="0" marL="457200" marR="0" rtl="0" algn="l">
              <a:lnSpc>
                <a:spcPct val="138011"/>
              </a:lnSpc>
              <a:spcBef>
                <a:spcPts val="0"/>
              </a:spcBef>
              <a:spcAft>
                <a:spcPts val="0"/>
              </a:spcAft>
              <a:buClr>
                <a:srgbClr val="FFFFFF"/>
              </a:buClr>
              <a:buSzPts val="1300"/>
              <a:buFont typeface="Montserrat"/>
              <a:buChar char="●"/>
            </a:pPr>
            <a:r>
              <a:rPr lang="en" sz="1300">
                <a:solidFill>
                  <a:srgbClr val="FFFFFF"/>
                </a:solidFill>
                <a:latin typeface="Montserrat"/>
                <a:ea typeface="Montserrat"/>
                <a:cs typeface="Montserrat"/>
                <a:sym typeface="Montserrat"/>
              </a:rPr>
              <a:t>L</a:t>
            </a:r>
            <a:r>
              <a:rPr lang="en" sz="1300">
                <a:solidFill>
                  <a:srgbClr val="FFFFFF"/>
                </a:solidFill>
                <a:latin typeface="Montserrat"/>
                <a:ea typeface="Montserrat"/>
                <a:cs typeface="Montserrat"/>
                <a:sym typeface="Montserrat"/>
              </a:rPr>
              <a:t>arge percentages of </a:t>
            </a:r>
            <a:r>
              <a:rPr b="1" lang="en" sz="1300">
                <a:solidFill>
                  <a:srgbClr val="FFFFFF"/>
                </a:solidFill>
                <a:latin typeface="Montserrat"/>
                <a:ea typeface="Montserrat"/>
                <a:cs typeface="Montserrat"/>
                <a:sym typeface="Montserrat"/>
              </a:rPr>
              <a:t>pair conversations</a:t>
            </a:r>
            <a:r>
              <a:rPr lang="en" sz="1300">
                <a:solidFill>
                  <a:srgbClr val="FFFFFF"/>
                </a:solidFill>
                <a:latin typeface="Montserrat"/>
                <a:ea typeface="Montserrat"/>
                <a:cs typeface="Montserrat"/>
                <a:sym typeface="Montserrat"/>
              </a:rPr>
              <a:t> between both classes.</a:t>
            </a:r>
            <a:endParaRPr sz="1300">
              <a:solidFill>
                <a:srgbClr val="FFFFFF"/>
              </a:solidFill>
              <a:latin typeface="Montserrat"/>
              <a:ea typeface="Montserrat"/>
              <a:cs typeface="Montserrat"/>
              <a:sym typeface="Montserrat"/>
            </a:endParaRPr>
          </a:p>
          <a:p>
            <a:pPr indent="0" lvl="0" marL="457200" marR="0" rtl="0" algn="l">
              <a:lnSpc>
                <a:spcPct val="138011"/>
              </a:lnSpc>
              <a:spcBef>
                <a:spcPts val="0"/>
              </a:spcBef>
              <a:spcAft>
                <a:spcPts val="0"/>
              </a:spcAft>
              <a:buNone/>
            </a:pPr>
            <a:r>
              <a:t/>
            </a:r>
            <a:endParaRPr sz="1300">
              <a:solidFill>
                <a:srgbClr val="FFFFFF"/>
              </a:solidFill>
              <a:latin typeface="Montserrat"/>
              <a:ea typeface="Montserrat"/>
              <a:cs typeface="Montserrat"/>
              <a:sym typeface="Montserrat"/>
            </a:endParaRPr>
          </a:p>
          <a:p>
            <a:pPr indent="-311150" lvl="0" marL="457200" marR="0" rtl="0" algn="l">
              <a:lnSpc>
                <a:spcPct val="138011"/>
              </a:lnSpc>
              <a:spcBef>
                <a:spcPts val="0"/>
              </a:spcBef>
              <a:spcAft>
                <a:spcPts val="0"/>
              </a:spcAft>
              <a:buClr>
                <a:srgbClr val="FFFFFF"/>
              </a:buClr>
              <a:buSzPts val="1300"/>
              <a:buFont typeface="Montserrat"/>
              <a:buChar char="●"/>
            </a:pPr>
            <a:r>
              <a:rPr b="1" lang="en" sz="1300">
                <a:solidFill>
                  <a:srgbClr val="FFFFFF"/>
                </a:solidFill>
                <a:latin typeface="Montserrat"/>
                <a:ea typeface="Montserrat"/>
                <a:cs typeface="Montserrat"/>
                <a:sym typeface="Montserrat"/>
              </a:rPr>
              <a:t>Monologues</a:t>
            </a:r>
            <a:r>
              <a:rPr lang="en" sz="1300">
                <a:solidFill>
                  <a:srgbClr val="FFFFFF"/>
                </a:solidFill>
                <a:latin typeface="Montserrat"/>
                <a:ea typeface="Montserrat"/>
                <a:cs typeface="Montserrat"/>
                <a:sym typeface="Montserrat"/>
              </a:rPr>
              <a:t> are considerably more common in the grooming conversations. These might be </a:t>
            </a:r>
            <a:r>
              <a:rPr b="1" lang="en" sz="1300">
                <a:solidFill>
                  <a:srgbClr val="FFFFFF"/>
                </a:solidFill>
                <a:latin typeface="Montserrat"/>
                <a:ea typeface="Montserrat"/>
                <a:cs typeface="Montserrat"/>
                <a:sym typeface="Montserrat"/>
              </a:rPr>
              <a:t>ineffective attempts</a:t>
            </a:r>
            <a:r>
              <a:rPr lang="en" sz="1300">
                <a:solidFill>
                  <a:srgbClr val="FFFFFF"/>
                </a:solidFill>
                <a:latin typeface="Montserrat"/>
                <a:ea typeface="Montserrat"/>
                <a:cs typeface="Montserrat"/>
                <a:sym typeface="Montserrat"/>
              </a:rPr>
              <a:t> by the groomer to contact their victims.</a:t>
            </a:r>
            <a:endParaRPr sz="1300">
              <a:solidFill>
                <a:srgbClr val="FFFFFF"/>
              </a:solidFill>
              <a:latin typeface="Montserrat"/>
              <a:ea typeface="Montserrat"/>
              <a:cs typeface="Montserrat"/>
              <a:sym typeface="Montserrat"/>
            </a:endParaRPr>
          </a:p>
          <a:p>
            <a:pPr indent="0" lvl="0" marL="457200" marR="0" rtl="0" algn="l">
              <a:lnSpc>
                <a:spcPct val="138011"/>
              </a:lnSpc>
              <a:spcBef>
                <a:spcPts val="0"/>
              </a:spcBef>
              <a:spcAft>
                <a:spcPts val="0"/>
              </a:spcAft>
              <a:buNone/>
            </a:pPr>
            <a:r>
              <a:t/>
            </a:r>
            <a:endParaRPr sz="1300">
              <a:solidFill>
                <a:srgbClr val="FFFFFF"/>
              </a:solidFill>
              <a:latin typeface="Montserrat"/>
              <a:ea typeface="Montserrat"/>
              <a:cs typeface="Montserrat"/>
              <a:sym typeface="Montserrat"/>
            </a:endParaRPr>
          </a:p>
          <a:p>
            <a:pPr indent="-311150" lvl="0" marL="457200" marR="0" rtl="0" algn="l">
              <a:lnSpc>
                <a:spcPct val="138011"/>
              </a:lnSpc>
              <a:spcBef>
                <a:spcPts val="0"/>
              </a:spcBef>
              <a:spcAft>
                <a:spcPts val="0"/>
              </a:spcAft>
              <a:buClr>
                <a:srgbClr val="FFFFFF"/>
              </a:buClr>
              <a:buSzPts val="1300"/>
              <a:buFont typeface="Montserrat"/>
              <a:buChar char="●"/>
            </a:pPr>
            <a:r>
              <a:rPr b="1" lang="en" sz="1300">
                <a:solidFill>
                  <a:srgbClr val="FFFFFF"/>
                </a:solidFill>
                <a:latin typeface="Montserrat"/>
                <a:ea typeface="Montserrat"/>
                <a:cs typeface="Montserrat"/>
                <a:sym typeface="Montserrat"/>
              </a:rPr>
              <a:t>Group conversations</a:t>
            </a:r>
            <a:r>
              <a:rPr lang="en" sz="1300">
                <a:solidFill>
                  <a:srgbClr val="FFFFFF"/>
                </a:solidFill>
                <a:latin typeface="Montserrat"/>
                <a:ea typeface="Montserrat"/>
                <a:cs typeface="Montserrat"/>
                <a:sym typeface="Montserrat"/>
              </a:rPr>
              <a:t> rarely occur in both classes, especially in grooming conversations as the groomers prefer to </a:t>
            </a:r>
            <a:r>
              <a:rPr b="1" lang="en" sz="1300">
                <a:solidFill>
                  <a:srgbClr val="FFFFFF"/>
                </a:solidFill>
                <a:latin typeface="Montserrat"/>
                <a:ea typeface="Montserrat"/>
                <a:cs typeface="Montserrat"/>
                <a:sym typeface="Montserrat"/>
              </a:rPr>
              <a:t>isolate their victims</a:t>
            </a:r>
            <a:r>
              <a:rPr lang="en" sz="1300">
                <a:solidFill>
                  <a:srgbClr val="FFFFFF"/>
                </a:solidFill>
                <a:latin typeface="Montserrat"/>
                <a:ea typeface="Montserrat"/>
                <a:cs typeface="Montserrat"/>
                <a:sym typeface="Montserrat"/>
              </a:rPr>
              <a:t>. </a:t>
            </a:r>
            <a:endParaRPr sz="1300">
              <a:solidFill>
                <a:srgbClr val="FFFFFF"/>
              </a:solidFill>
              <a:latin typeface="Montserrat"/>
              <a:ea typeface="Montserrat"/>
              <a:cs typeface="Montserrat"/>
              <a:sym typeface="Montserrat"/>
            </a:endParaRPr>
          </a:p>
        </p:txBody>
      </p:sp>
      <p:grpSp>
        <p:nvGrpSpPr>
          <p:cNvPr id="375" name="Google Shape;375;p40"/>
          <p:cNvGrpSpPr/>
          <p:nvPr/>
        </p:nvGrpSpPr>
        <p:grpSpPr>
          <a:xfrm>
            <a:off x="4261425" y="973363"/>
            <a:ext cx="4310275" cy="3678788"/>
            <a:chOff x="4153075" y="1035363"/>
            <a:chExt cx="4310275" cy="3678788"/>
          </a:xfrm>
        </p:grpSpPr>
        <p:sp>
          <p:nvSpPr>
            <p:cNvPr id="376" name="Google Shape;376;p40"/>
            <p:cNvSpPr txBox="1"/>
            <p:nvPr/>
          </p:nvSpPr>
          <p:spPr>
            <a:xfrm>
              <a:off x="5010425" y="1035363"/>
              <a:ext cx="2862300" cy="293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Montserrat Medium"/>
                  <a:ea typeface="Montserrat Medium"/>
                  <a:cs typeface="Montserrat Medium"/>
                  <a:sym typeface="Montserrat Medium"/>
                </a:rPr>
                <a:t>% Conversations by Type</a:t>
              </a:r>
              <a:endParaRPr sz="1200">
                <a:solidFill>
                  <a:srgbClr val="FFFFFF"/>
                </a:solidFill>
                <a:latin typeface="Montserrat Medium"/>
                <a:ea typeface="Montserrat Medium"/>
                <a:cs typeface="Montserrat Medium"/>
                <a:sym typeface="Montserrat Medium"/>
              </a:endParaRPr>
            </a:p>
          </p:txBody>
        </p:sp>
        <p:sp>
          <p:nvSpPr>
            <p:cNvPr id="377" name="Google Shape;377;p40"/>
            <p:cNvSpPr txBox="1"/>
            <p:nvPr/>
          </p:nvSpPr>
          <p:spPr>
            <a:xfrm>
              <a:off x="5023300" y="3519800"/>
              <a:ext cx="501600" cy="23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lt1"/>
                  </a:solidFill>
                  <a:latin typeface="Montserrat Medium"/>
                  <a:ea typeface="Montserrat Medium"/>
                  <a:cs typeface="Montserrat Medium"/>
                  <a:sym typeface="Montserrat Medium"/>
                </a:rPr>
                <a:t>15.5%</a:t>
              </a:r>
              <a:endParaRPr sz="800">
                <a:solidFill>
                  <a:schemeClr val="lt1"/>
                </a:solidFill>
                <a:latin typeface="Montserrat Medium"/>
                <a:ea typeface="Montserrat Medium"/>
                <a:cs typeface="Montserrat Medium"/>
                <a:sym typeface="Montserrat Medium"/>
              </a:endParaRPr>
            </a:p>
          </p:txBody>
        </p:sp>
        <p:sp>
          <p:nvSpPr>
            <p:cNvPr id="378" name="Google Shape;378;p40"/>
            <p:cNvSpPr txBox="1"/>
            <p:nvPr/>
          </p:nvSpPr>
          <p:spPr>
            <a:xfrm>
              <a:off x="5292100" y="4404400"/>
              <a:ext cx="695400" cy="29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rgbClr val="F7F7F7"/>
                  </a:solidFill>
                  <a:latin typeface="Montserrat Medium"/>
                  <a:ea typeface="Montserrat Medium"/>
                  <a:cs typeface="Montserrat Medium"/>
                  <a:sym typeface="Montserrat Medium"/>
                </a:rPr>
                <a:t>Group</a:t>
              </a:r>
              <a:endParaRPr sz="800">
                <a:solidFill>
                  <a:srgbClr val="F7F7F7"/>
                </a:solidFill>
                <a:latin typeface="Montserrat Medium"/>
                <a:ea typeface="Montserrat Medium"/>
                <a:cs typeface="Montserrat Medium"/>
                <a:sym typeface="Montserrat Medium"/>
              </a:endParaRPr>
            </a:p>
          </p:txBody>
        </p:sp>
        <p:sp>
          <p:nvSpPr>
            <p:cNvPr id="379" name="Google Shape;379;p40"/>
            <p:cNvSpPr/>
            <p:nvPr/>
          </p:nvSpPr>
          <p:spPr>
            <a:xfrm>
              <a:off x="5012725" y="3755000"/>
              <a:ext cx="474600" cy="647700"/>
            </a:xfrm>
            <a:prstGeom prst="rect">
              <a:avLst/>
            </a:prstGeom>
            <a:solidFill>
              <a:srgbClr val="145DA0"/>
            </a:solidFill>
            <a:ln cap="flat" cmpd="sng" w="9525">
              <a:solidFill>
                <a:srgbClr val="145DA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80" name="Google Shape;380;p40"/>
            <p:cNvSpPr/>
            <p:nvPr/>
          </p:nvSpPr>
          <p:spPr>
            <a:xfrm>
              <a:off x="5524900" y="4366975"/>
              <a:ext cx="474600" cy="35700"/>
            </a:xfrm>
            <a:prstGeom prst="rect">
              <a:avLst/>
            </a:prstGeom>
            <a:solidFill>
              <a:srgbClr val="CFD9E0"/>
            </a:solid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81" name="Google Shape;381;p40"/>
            <p:cNvSpPr txBox="1"/>
            <p:nvPr/>
          </p:nvSpPr>
          <p:spPr>
            <a:xfrm>
              <a:off x="5550250" y="4131775"/>
              <a:ext cx="423900" cy="23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lt1"/>
                  </a:solidFill>
                  <a:latin typeface="Montserrat Medium"/>
                  <a:ea typeface="Montserrat Medium"/>
                  <a:cs typeface="Montserrat Medium"/>
                  <a:sym typeface="Montserrat Medium"/>
                </a:rPr>
                <a:t>0.1%</a:t>
              </a:r>
              <a:endParaRPr sz="800">
                <a:solidFill>
                  <a:schemeClr val="lt1"/>
                </a:solidFill>
                <a:latin typeface="Montserrat Medium"/>
                <a:ea typeface="Montserrat Medium"/>
                <a:cs typeface="Montserrat Medium"/>
                <a:sym typeface="Montserrat Medium"/>
              </a:endParaRPr>
            </a:p>
          </p:txBody>
        </p:sp>
        <p:grpSp>
          <p:nvGrpSpPr>
            <p:cNvPr id="382" name="Google Shape;382;p40"/>
            <p:cNvGrpSpPr/>
            <p:nvPr/>
          </p:nvGrpSpPr>
          <p:grpSpPr>
            <a:xfrm>
              <a:off x="5496250" y="1373950"/>
              <a:ext cx="2569925" cy="293100"/>
              <a:chOff x="5744800" y="4356675"/>
              <a:chExt cx="2569925" cy="293100"/>
            </a:xfrm>
          </p:grpSpPr>
          <p:grpSp>
            <p:nvGrpSpPr>
              <p:cNvPr id="383" name="Google Shape;383;p40"/>
              <p:cNvGrpSpPr/>
              <p:nvPr/>
            </p:nvGrpSpPr>
            <p:grpSpPr>
              <a:xfrm>
                <a:off x="5744800" y="4356675"/>
                <a:ext cx="1384500" cy="293100"/>
                <a:chOff x="5744800" y="4356675"/>
                <a:chExt cx="1384500" cy="293100"/>
              </a:xfrm>
            </p:grpSpPr>
            <p:sp>
              <p:nvSpPr>
                <p:cNvPr id="384" name="Google Shape;384;p40"/>
                <p:cNvSpPr/>
                <p:nvPr/>
              </p:nvSpPr>
              <p:spPr>
                <a:xfrm>
                  <a:off x="5744800" y="4438275"/>
                  <a:ext cx="118800" cy="129900"/>
                </a:xfrm>
                <a:prstGeom prst="rect">
                  <a:avLst/>
                </a:prstGeom>
                <a:solidFill>
                  <a:srgbClr val="145DA0"/>
                </a:solidFill>
                <a:ln cap="flat" cmpd="sng" w="9525">
                  <a:solidFill>
                    <a:srgbClr val="145DA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85" name="Google Shape;385;p40"/>
                <p:cNvSpPr txBox="1"/>
                <p:nvPr/>
              </p:nvSpPr>
              <p:spPr>
                <a:xfrm>
                  <a:off x="5863600" y="4356675"/>
                  <a:ext cx="1265700" cy="29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rgbClr val="F7F7F7"/>
                      </a:solidFill>
                      <a:latin typeface="Montserrat Medium"/>
                      <a:ea typeface="Montserrat Medium"/>
                      <a:cs typeface="Montserrat Medium"/>
                      <a:sym typeface="Montserrat Medium"/>
                    </a:rPr>
                    <a:t>Non-grooming</a:t>
                  </a:r>
                  <a:endParaRPr sz="800">
                    <a:solidFill>
                      <a:srgbClr val="F7F7F7"/>
                    </a:solidFill>
                    <a:latin typeface="Montserrat Medium"/>
                    <a:ea typeface="Montserrat Medium"/>
                    <a:cs typeface="Montserrat Medium"/>
                    <a:sym typeface="Montserrat Medium"/>
                  </a:endParaRPr>
                </a:p>
              </p:txBody>
            </p:sp>
          </p:grpSp>
          <p:grpSp>
            <p:nvGrpSpPr>
              <p:cNvPr id="386" name="Google Shape;386;p40"/>
              <p:cNvGrpSpPr/>
              <p:nvPr/>
            </p:nvGrpSpPr>
            <p:grpSpPr>
              <a:xfrm>
                <a:off x="6955900" y="4356675"/>
                <a:ext cx="1358825" cy="293100"/>
                <a:chOff x="6955900" y="4170550"/>
                <a:chExt cx="1358825" cy="293100"/>
              </a:xfrm>
            </p:grpSpPr>
            <p:sp>
              <p:nvSpPr>
                <p:cNvPr id="387" name="Google Shape;387;p40"/>
                <p:cNvSpPr/>
                <p:nvPr/>
              </p:nvSpPr>
              <p:spPr>
                <a:xfrm>
                  <a:off x="6955900" y="4252150"/>
                  <a:ext cx="118800" cy="129900"/>
                </a:xfrm>
                <a:prstGeom prst="rect">
                  <a:avLst/>
                </a:prstGeom>
                <a:solidFill>
                  <a:srgbClr val="CFD9E0"/>
                </a:solid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88" name="Google Shape;388;p40"/>
                <p:cNvSpPr txBox="1"/>
                <p:nvPr/>
              </p:nvSpPr>
              <p:spPr>
                <a:xfrm>
                  <a:off x="7049025" y="4170550"/>
                  <a:ext cx="1265700" cy="29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rgbClr val="F7F7F7"/>
                      </a:solidFill>
                      <a:latin typeface="Montserrat Medium"/>
                      <a:ea typeface="Montserrat Medium"/>
                      <a:cs typeface="Montserrat Medium"/>
                      <a:sym typeface="Montserrat Medium"/>
                    </a:rPr>
                    <a:t>Grooming</a:t>
                  </a:r>
                  <a:endParaRPr sz="800">
                    <a:solidFill>
                      <a:srgbClr val="F7F7F7"/>
                    </a:solidFill>
                    <a:latin typeface="Montserrat Medium"/>
                    <a:ea typeface="Montserrat Medium"/>
                    <a:cs typeface="Montserrat Medium"/>
                    <a:sym typeface="Montserrat Medium"/>
                  </a:endParaRPr>
                </a:p>
              </p:txBody>
            </p:sp>
          </p:grpSp>
        </p:grpSp>
        <p:sp>
          <p:nvSpPr>
            <p:cNvPr id="389" name="Google Shape;389;p40"/>
            <p:cNvSpPr txBox="1"/>
            <p:nvPr/>
          </p:nvSpPr>
          <p:spPr>
            <a:xfrm>
              <a:off x="6198600" y="2842650"/>
              <a:ext cx="501600" cy="23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lt1"/>
                  </a:solidFill>
                  <a:latin typeface="Montserrat Medium"/>
                  <a:ea typeface="Montserrat Medium"/>
                  <a:cs typeface="Montserrat Medium"/>
                  <a:sym typeface="Montserrat Medium"/>
                </a:rPr>
                <a:t>23.4%</a:t>
              </a:r>
              <a:endParaRPr sz="800">
                <a:solidFill>
                  <a:schemeClr val="lt1"/>
                </a:solidFill>
                <a:latin typeface="Montserrat Medium"/>
                <a:ea typeface="Montserrat Medium"/>
                <a:cs typeface="Montserrat Medium"/>
                <a:sym typeface="Montserrat Medium"/>
              </a:endParaRPr>
            </a:p>
          </p:txBody>
        </p:sp>
        <p:sp>
          <p:nvSpPr>
            <p:cNvPr id="390" name="Google Shape;390;p40"/>
            <p:cNvSpPr txBox="1"/>
            <p:nvPr/>
          </p:nvSpPr>
          <p:spPr>
            <a:xfrm>
              <a:off x="6375700" y="4421050"/>
              <a:ext cx="782100" cy="29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rgbClr val="F7F7F7"/>
                  </a:solidFill>
                  <a:latin typeface="Montserrat Medium"/>
                  <a:ea typeface="Montserrat Medium"/>
                  <a:cs typeface="Montserrat Medium"/>
                  <a:sym typeface="Montserrat Medium"/>
                </a:rPr>
                <a:t>Monologue</a:t>
              </a:r>
              <a:endParaRPr sz="800">
                <a:solidFill>
                  <a:srgbClr val="F7F7F7"/>
                </a:solidFill>
                <a:latin typeface="Montserrat Medium"/>
                <a:ea typeface="Montserrat Medium"/>
                <a:cs typeface="Montserrat Medium"/>
                <a:sym typeface="Montserrat Medium"/>
              </a:endParaRPr>
            </a:p>
          </p:txBody>
        </p:sp>
        <p:sp>
          <p:nvSpPr>
            <p:cNvPr id="391" name="Google Shape;391;p40"/>
            <p:cNvSpPr/>
            <p:nvPr/>
          </p:nvSpPr>
          <p:spPr>
            <a:xfrm>
              <a:off x="6212100" y="3096200"/>
              <a:ext cx="474600" cy="1306500"/>
            </a:xfrm>
            <a:prstGeom prst="rect">
              <a:avLst/>
            </a:prstGeom>
            <a:solidFill>
              <a:srgbClr val="145DA0"/>
            </a:solidFill>
            <a:ln cap="flat" cmpd="sng" w="9525">
              <a:solidFill>
                <a:srgbClr val="145DA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92" name="Google Shape;392;p40"/>
            <p:cNvSpPr/>
            <p:nvPr/>
          </p:nvSpPr>
          <p:spPr>
            <a:xfrm>
              <a:off x="6724275" y="2571750"/>
              <a:ext cx="474600" cy="1830900"/>
            </a:xfrm>
            <a:prstGeom prst="rect">
              <a:avLst/>
            </a:prstGeom>
            <a:solidFill>
              <a:srgbClr val="CFD9E0"/>
            </a:solid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93" name="Google Shape;393;p40"/>
            <p:cNvSpPr txBox="1"/>
            <p:nvPr/>
          </p:nvSpPr>
          <p:spPr>
            <a:xfrm>
              <a:off x="6724275" y="2340825"/>
              <a:ext cx="501600" cy="23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lt1"/>
                  </a:solidFill>
                  <a:latin typeface="Montserrat Medium"/>
                  <a:ea typeface="Montserrat Medium"/>
                  <a:cs typeface="Montserrat Medium"/>
                  <a:sym typeface="Montserrat Medium"/>
                </a:rPr>
                <a:t>46.9%</a:t>
              </a:r>
              <a:endParaRPr sz="800">
                <a:solidFill>
                  <a:schemeClr val="lt1"/>
                </a:solidFill>
                <a:latin typeface="Montserrat Medium"/>
                <a:ea typeface="Montserrat Medium"/>
                <a:cs typeface="Montserrat Medium"/>
                <a:sym typeface="Montserrat Medium"/>
              </a:endParaRPr>
            </a:p>
          </p:txBody>
        </p:sp>
        <p:sp>
          <p:nvSpPr>
            <p:cNvPr id="394" name="Google Shape;394;p40"/>
            <p:cNvSpPr txBox="1"/>
            <p:nvPr/>
          </p:nvSpPr>
          <p:spPr>
            <a:xfrm>
              <a:off x="7422050" y="1767200"/>
              <a:ext cx="501600" cy="23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lt1"/>
                  </a:solidFill>
                  <a:latin typeface="Montserrat Medium"/>
                  <a:ea typeface="Montserrat Medium"/>
                  <a:cs typeface="Montserrat Medium"/>
                  <a:sym typeface="Montserrat Medium"/>
                </a:rPr>
                <a:t>61.1%</a:t>
              </a:r>
              <a:endParaRPr sz="800">
                <a:solidFill>
                  <a:schemeClr val="lt1"/>
                </a:solidFill>
                <a:latin typeface="Montserrat Medium"/>
                <a:ea typeface="Montserrat Medium"/>
                <a:cs typeface="Montserrat Medium"/>
                <a:sym typeface="Montserrat Medium"/>
              </a:endParaRPr>
            </a:p>
          </p:txBody>
        </p:sp>
        <p:sp>
          <p:nvSpPr>
            <p:cNvPr id="395" name="Google Shape;395;p40"/>
            <p:cNvSpPr txBox="1"/>
            <p:nvPr/>
          </p:nvSpPr>
          <p:spPr>
            <a:xfrm>
              <a:off x="7767950" y="4404400"/>
              <a:ext cx="695400" cy="29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rgbClr val="F7F7F7"/>
                  </a:solidFill>
                  <a:latin typeface="Montserrat Medium"/>
                  <a:ea typeface="Montserrat Medium"/>
                  <a:cs typeface="Montserrat Medium"/>
                  <a:sym typeface="Montserrat Medium"/>
                </a:rPr>
                <a:t>Pair</a:t>
              </a:r>
              <a:endParaRPr sz="800">
                <a:solidFill>
                  <a:srgbClr val="F7F7F7"/>
                </a:solidFill>
                <a:latin typeface="Montserrat Medium"/>
                <a:ea typeface="Montserrat Medium"/>
                <a:cs typeface="Montserrat Medium"/>
                <a:sym typeface="Montserrat Medium"/>
              </a:endParaRPr>
            </a:p>
          </p:txBody>
        </p:sp>
        <p:sp>
          <p:nvSpPr>
            <p:cNvPr id="396" name="Google Shape;396;p40"/>
            <p:cNvSpPr/>
            <p:nvPr/>
          </p:nvSpPr>
          <p:spPr>
            <a:xfrm>
              <a:off x="7411475" y="2002400"/>
              <a:ext cx="474600" cy="2400300"/>
            </a:xfrm>
            <a:prstGeom prst="rect">
              <a:avLst/>
            </a:prstGeom>
            <a:solidFill>
              <a:srgbClr val="145DA0"/>
            </a:solidFill>
            <a:ln cap="flat" cmpd="sng" w="9525">
              <a:solidFill>
                <a:srgbClr val="145DA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97" name="Google Shape;397;p40"/>
            <p:cNvSpPr/>
            <p:nvPr/>
          </p:nvSpPr>
          <p:spPr>
            <a:xfrm>
              <a:off x="7923650" y="2340825"/>
              <a:ext cx="474600" cy="2061900"/>
            </a:xfrm>
            <a:prstGeom prst="rect">
              <a:avLst/>
            </a:prstGeom>
            <a:solidFill>
              <a:srgbClr val="CFD9E0"/>
            </a:solid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98" name="Google Shape;398;p40"/>
            <p:cNvSpPr txBox="1"/>
            <p:nvPr/>
          </p:nvSpPr>
          <p:spPr>
            <a:xfrm>
              <a:off x="7950650" y="2105625"/>
              <a:ext cx="501600" cy="23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lt1"/>
                  </a:solidFill>
                  <a:latin typeface="Montserrat Medium"/>
                  <a:ea typeface="Montserrat Medium"/>
                  <a:cs typeface="Montserrat Medium"/>
                  <a:sym typeface="Montserrat Medium"/>
                </a:rPr>
                <a:t>53.0%</a:t>
              </a:r>
              <a:endParaRPr sz="800">
                <a:solidFill>
                  <a:schemeClr val="lt1"/>
                </a:solidFill>
                <a:latin typeface="Montserrat Medium"/>
                <a:ea typeface="Montserrat Medium"/>
                <a:cs typeface="Montserrat Medium"/>
                <a:sym typeface="Montserrat Medium"/>
              </a:endParaRPr>
            </a:p>
          </p:txBody>
        </p:sp>
        <p:sp>
          <p:nvSpPr>
            <p:cNvPr id="399" name="Google Shape;399;p40"/>
            <p:cNvSpPr txBox="1"/>
            <p:nvPr/>
          </p:nvSpPr>
          <p:spPr>
            <a:xfrm rot="-5400000">
              <a:off x="3436825" y="2954950"/>
              <a:ext cx="1725600" cy="29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rgbClr val="F7F7F7"/>
                  </a:solidFill>
                  <a:latin typeface="Montserrat Medium"/>
                  <a:ea typeface="Montserrat Medium"/>
                  <a:cs typeface="Montserrat Medium"/>
                  <a:sym typeface="Montserrat Medium"/>
                </a:rPr>
                <a:t>Percentage of Conversations</a:t>
              </a:r>
              <a:endParaRPr sz="800">
                <a:solidFill>
                  <a:srgbClr val="F7F7F7"/>
                </a:solidFill>
                <a:latin typeface="Montserrat Medium"/>
                <a:ea typeface="Montserrat Medium"/>
                <a:cs typeface="Montserrat Medium"/>
                <a:sym typeface="Montserrat Medium"/>
              </a:endParaRPr>
            </a:p>
          </p:txBody>
        </p:sp>
        <p:cxnSp>
          <p:nvCxnSpPr>
            <p:cNvPr id="400" name="Google Shape;400;p40"/>
            <p:cNvCxnSpPr/>
            <p:nvPr/>
          </p:nvCxnSpPr>
          <p:spPr>
            <a:xfrm flipH="1">
              <a:off x="4766101" y="1887150"/>
              <a:ext cx="22500" cy="2515500"/>
            </a:xfrm>
            <a:prstGeom prst="straightConnector1">
              <a:avLst/>
            </a:prstGeom>
            <a:noFill/>
            <a:ln cap="flat" cmpd="sng" w="9525">
              <a:solidFill>
                <a:srgbClr val="CFD9E0"/>
              </a:solidFill>
              <a:prstDash val="solid"/>
              <a:round/>
              <a:headEnd len="med" w="med" type="none"/>
              <a:tailEnd len="med" w="med" type="none"/>
            </a:ln>
          </p:spPr>
        </p:cxnSp>
        <p:sp>
          <p:nvSpPr>
            <p:cNvPr id="401" name="Google Shape;401;p40"/>
            <p:cNvSpPr txBox="1"/>
            <p:nvPr/>
          </p:nvSpPr>
          <p:spPr>
            <a:xfrm>
              <a:off x="4390601" y="4206700"/>
              <a:ext cx="331200" cy="19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lt1"/>
                  </a:solidFill>
                  <a:latin typeface="Montserrat Medium"/>
                  <a:ea typeface="Montserrat Medium"/>
                  <a:cs typeface="Montserrat Medium"/>
                  <a:sym typeface="Montserrat Medium"/>
                </a:rPr>
                <a:t>0%</a:t>
              </a:r>
              <a:endParaRPr sz="700">
                <a:solidFill>
                  <a:schemeClr val="lt1"/>
                </a:solidFill>
                <a:latin typeface="Montserrat Medium"/>
                <a:ea typeface="Montserrat Medium"/>
                <a:cs typeface="Montserrat Medium"/>
                <a:sym typeface="Montserrat Medium"/>
              </a:endParaRPr>
            </a:p>
          </p:txBody>
        </p:sp>
        <p:sp>
          <p:nvSpPr>
            <p:cNvPr id="402" name="Google Shape;402;p40"/>
            <p:cNvSpPr txBox="1"/>
            <p:nvPr/>
          </p:nvSpPr>
          <p:spPr>
            <a:xfrm>
              <a:off x="4390601" y="1798600"/>
              <a:ext cx="369000" cy="19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lt1"/>
                  </a:solidFill>
                  <a:latin typeface="Montserrat Medium"/>
                  <a:ea typeface="Montserrat Medium"/>
                  <a:cs typeface="Montserrat Medium"/>
                  <a:sym typeface="Montserrat Medium"/>
                </a:rPr>
                <a:t>65%</a:t>
              </a:r>
              <a:endParaRPr sz="700">
                <a:solidFill>
                  <a:schemeClr val="lt1"/>
                </a:solidFill>
                <a:latin typeface="Montserrat Medium"/>
                <a:ea typeface="Montserrat Medium"/>
                <a:cs typeface="Montserrat Medium"/>
                <a:sym typeface="Montserrat Medium"/>
              </a:endParaRPr>
            </a:p>
          </p:txBody>
        </p:sp>
        <p:sp>
          <p:nvSpPr>
            <p:cNvPr id="403" name="Google Shape;403;p40"/>
            <p:cNvSpPr txBox="1"/>
            <p:nvPr/>
          </p:nvSpPr>
          <p:spPr>
            <a:xfrm>
              <a:off x="4390601" y="4021462"/>
              <a:ext cx="331200" cy="19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lt1"/>
                  </a:solidFill>
                  <a:latin typeface="Montserrat Medium"/>
                  <a:ea typeface="Montserrat Medium"/>
                  <a:cs typeface="Montserrat Medium"/>
                  <a:sym typeface="Montserrat Medium"/>
                </a:rPr>
                <a:t>5%</a:t>
              </a:r>
              <a:endParaRPr sz="700">
                <a:solidFill>
                  <a:schemeClr val="lt1"/>
                </a:solidFill>
                <a:latin typeface="Montserrat Medium"/>
                <a:ea typeface="Montserrat Medium"/>
                <a:cs typeface="Montserrat Medium"/>
                <a:sym typeface="Montserrat Medium"/>
              </a:endParaRPr>
            </a:p>
          </p:txBody>
        </p:sp>
        <p:sp>
          <p:nvSpPr>
            <p:cNvPr id="404" name="Google Shape;404;p40"/>
            <p:cNvSpPr txBox="1"/>
            <p:nvPr/>
          </p:nvSpPr>
          <p:spPr>
            <a:xfrm>
              <a:off x="4390601" y="3836223"/>
              <a:ext cx="369000" cy="19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lt1"/>
                  </a:solidFill>
                  <a:latin typeface="Montserrat Medium"/>
                  <a:ea typeface="Montserrat Medium"/>
                  <a:cs typeface="Montserrat Medium"/>
                  <a:sym typeface="Montserrat Medium"/>
                </a:rPr>
                <a:t>10%</a:t>
              </a:r>
              <a:endParaRPr sz="700">
                <a:solidFill>
                  <a:schemeClr val="lt1"/>
                </a:solidFill>
                <a:latin typeface="Montserrat Medium"/>
                <a:ea typeface="Montserrat Medium"/>
                <a:cs typeface="Montserrat Medium"/>
                <a:sym typeface="Montserrat Medium"/>
              </a:endParaRPr>
            </a:p>
          </p:txBody>
        </p:sp>
        <p:sp>
          <p:nvSpPr>
            <p:cNvPr id="405" name="Google Shape;405;p40"/>
            <p:cNvSpPr txBox="1"/>
            <p:nvPr/>
          </p:nvSpPr>
          <p:spPr>
            <a:xfrm>
              <a:off x="4390601" y="3650985"/>
              <a:ext cx="369000" cy="19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lt1"/>
                  </a:solidFill>
                  <a:latin typeface="Montserrat Medium"/>
                  <a:ea typeface="Montserrat Medium"/>
                  <a:cs typeface="Montserrat Medium"/>
                  <a:sym typeface="Montserrat Medium"/>
                </a:rPr>
                <a:t>15%</a:t>
              </a:r>
              <a:endParaRPr sz="700">
                <a:solidFill>
                  <a:schemeClr val="lt1"/>
                </a:solidFill>
                <a:latin typeface="Montserrat Medium"/>
                <a:ea typeface="Montserrat Medium"/>
                <a:cs typeface="Montserrat Medium"/>
                <a:sym typeface="Montserrat Medium"/>
              </a:endParaRPr>
            </a:p>
          </p:txBody>
        </p:sp>
        <p:sp>
          <p:nvSpPr>
            <p:cNvPr id="406" name="Google Shape;406;p40"/>
            <p:cNvSpPr txBox="1"/>
            <p:nvPr/>
          </p:nvSpPr>
          <p:spPr>
            <a:xfrm>
              <a:off x="4390601" y="3465746"/>
              <a:ext cx="423900" cy="19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lt1"/>
                  </a:solidFill>
                  <a:latin typeface="Montserrat Medium"/>
                  <a:ea typeface="Montserrat Medium"/>
                  <a:cs typeface="Montserrat Medium"/>
                  <a:sym typeface="Montserrat Medium"/>
                </a:rPr>
                <a:t>20%</a:t>
              </a:r>
              <a:endParaRPr sz="700">
                <a:solidFill>
                  <a:schemeClr val="lt1"/>
                </a:solidFill>
                <a:latin typeface="Montserrat Medium"/>
                <a:ea typeface="Montserrat Medium"/>
                <a:cs typeface="Montserrat Medium"/>
                <a:sym typeface="Montserrat Medium"/>
              </a:endParaRPr>
            </a:p>
          </p:txBody>
        </p:sp>
        <p:sp>
          <p:nvSpPr>
            <p:cNvPr id="407" name="Google Shape;407;p40"/>
            <p:cNvSpPr txBox="1"/>
            <p:nvPr/>
          </p:nvSpPr>
          <p:spPr>
            <a:xfrm>
              <a:off x="4390601" y="3280508"/>
              <a:ext cx="369000" cy="19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lt1"/>
                  </a:solidFill>
                  <a:latin typeface="Montserrat Medium"/>
                  <a:ea typeface="Montserrat Medium"/>
                  <a:cs typeface="Montserrat Medium"/>
                  <a:sym typeface="Montserrat Medium"/>
                </a:rPr>
                <a:t>25%</a:t>
              </a:r>
              <a:endParaRPr sz="700">
                <a:solidFill>
                  <a:schemeClr val="lt1"/>
                </a:solidFill>
                <a:latin typeface="Montserrat Medium"/>
                <a:ea typeface="Montserrat Medium"/>
                <a:cs typeface="Montserrat Medium"/>
                <a:sym typeface="Montserrat Medium"/>
              </a:endParaRPr>
            </a:p>
          </p:txBody>
        </p:sp>
        <p:sp>
          <p:nvSpPr>
            <p:cNvPr id="408" name="Google Shape;408;p40"/>
            <p:cNvSpPr txBox="1"/>
            <p:nvPr/>
          </p:nvSpPr>
          <p:spPr>
            <a:xfrm>
              <a:off x="4390601" y="3095269"/>
              <a:ext cx="423900" cy="19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lt1"/>
                  </a:solidFill>
                  <a:latin typeface="Montserrat Medium"/>
                  <a:ea typeface="Montserrat Medium"/>
                  <a:cs typeface="Montserrat Medium"/>
                  <a:sym typeface="Montserrat Medium"/>
                </a:rPr>
                <a:t>30%</a:t>
              </a:r>
              <a:endParaRPr sz="700">
                <a:solidFill>
                  <a:schemeClr val="lt1"/>
                </a:solidFill>
                <a:latin typeface="Montserrat Medium"/>
                <a:ea typeface="Montserrat Medium"/>
                <a:cs typeface="Montserrat Medium"/>
                <a:sym typeface="Montserrat Medium"/>
              </a:endParaRPr>
            </a:p>
          </p:txBody>
        </p:sp>
        <p:sp>
          <p:nvSpPr>
            <p:cNvPr id="409" name="Google Shape;409;p40"/>
            <p:cNvSpPr txBox="1"/>
            <p:nvPr/>
          </p:nvSpPr>
          <p:spPr>
            <a:xfrm>
              <a:off x="4390601" y="2910031"/>
              <a:ext cx="423900" cy="19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lt1"/>
                  </a:solidFill>
                  <a:latin typeface="Montserrat Medium"/>
                  <a:ea typeface="Montserrat Medium"/>
                  <a:cs typeface="Montserrat Medium"/>
                  <a:sym typeface="Montserrat Medium"/>
                </a:rPr>
                <a:t>35%</a:t>
              </a:r>
              <a:endParaRPr sz="700">
                <a:solidFill>
                  <a:schemeClr val="lt1"/>
                </a:solidFill>
                <a:latin typeface="Montserrat Medium"/>
                <a:ea typeface="Montserrat Medium"/>
                <a:cs typeface="Montserrat Medium"/>
                <a:sym typeface="Montserrat Medium"/>
              </a:endParaRPr>
            </a:p>
          </p:txBody>
        </p:sp>
        <p:sp>
          <p:nvSpPr>
            <p:cNvPr id="410" name="Google Shape;410;p40"/>
            <p:cNvSpPr txBox="1"/>
            <p:nvPr/>
          </p:nvSpPr>
          <p:spPr>
            <a:xfrm>
              <a:off x="4390601" y="2724792"/>
              <a:ext cx="423900" cy="19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lt1"/>
                  </a:solidFill>
                  <a:latin typeface="Montserrat Medium"/>
                  <a:ea typeface="Montserrat Medium"/>
                  <a:cs typeface="Montserrat Medium"/>
                  <a:sym typeface="Montserrat Medium"/>
                </a:rPr>
                <a:t>40%</a:t>
              </a:r>
              <a:endParaRPr sz="700">
                <a:solidFill>
                  <a:schemeClr val="lt1"/>
                </a:solidFill>
                <a:latin typeface="Montserrat Medium"/>
                <a:ea typeface="Montserrat Medium"/>
                <a:cs typeface="Montserrat Medium"/>
                <a:sym typeface="Montserrat Medium"/>
              </a:endParaRPr>
            </a:p>
          </p:txBody>
        </p:sp>
        <p:sp>
          <p:nvSpPr>
            <p:cNvPr id="411" name="Google Shape;411;p40"/>
            <p:cNvSpPr txBox="1"/>
            <p:nvPr/>
          </p:nvSpPr>
          <p:spPr>
            <a:xfrm>
              <a:off x="4390601" y="2539554"/>
              <a:ext cx="474600" cy="19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lt1"/>
                  </a:solidFill>
                  <a:latin typeface="Montserrat Medium"/>
                  <a:ea typeface="Montserrat Medium"/>
                  <a:cs typeface="Montserrat Medium"/>
                  <a:sym typeface="Montserrat Medium"/>
                </a:rPr>
                <a:t>45%</a:t>
              </a:r>
              <a:endParaRPr sz="700">
                <a:solidFill>
                  <a:schemeClr val="lt1"/>
                </a:solidFill>
                <a:latin typeface="Montserrat Medium"/>
                <a:ea typeface="Montserrat Medium"/>
                <a:cs typeface="Montserrat Medium"/>
                <a:sym typeface="Montserrat Medium"/>
              </a:endParaRPr>
            </a:p>
          </p:txBody>
        </p:sp>
        <p:sp>
          <p:nvSpPr>
            <p:cNvPr id="412" name="Google Shape;412;p40"/>
            <p:cNvSpPr txBox="1"/>
            <p:nvPr/>
          </p:nvSpPr>
          <p:spPr>
            <a:xfrm>
              <a:off x="4390601" y="2354315"/>
              <a:ext cx="369000" cy="19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lt1"/>
                  </a:solidFill>
                  <a:latin typeface="Montserrat Medium"/>
                  <a:ea typeface="Montserrat Medium"/>
                  <a:cs typeface="Montserrat Medium"/>
                  <a:sym typeface="Montserrat Medium"/>
                </a:rPr>
                <a:t>50%</a:t>
              </a:r>
              <a:endParaRPr sz="700">
                <a:solidFill>
                  <a:schemeClr val="lt1"/>
                </a:solidFill>
                <a:latin typeface="Montserrat Medium"/>
                <a:ea typeface="Montserrat Medium"/>
                <a:cs typeface="Montserrat Medium"/>
                <a:sym typeface="Montserrat Medium"/>
              </a:endParaRPr>
            </a:p>
          </p:txBody>
        </p:sp>
        <p:sp>
          <p:nvSpPr>
            <p:cNvPr id="413" name="Google Shape;413;p40"/>
            <p:cNvSpPr txBox="1"/>
            <p:nvPr/>
          </p:nvSpPr>
          <p:spPr>
            <a:xfrm>
              <a:off x="4390601" y="2169077"/>
              <a:ext cx="369000" cy="19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lt1"/>
                  </a:solidFill>
                  <a:latin typeface="Montserrat Medium"/>
                  <a:ea typeface="Montserrat Medium"/>
                  <a:cs typeface="Montserrat Medium"/>
                  <a:sym typeface="Montserrat Medium"/>
                </a:rPr>
                <a:t>55%</a:t>
              </a:r>
              <a:endParaRPr sz="700">
                <a:solidFill>
                  <a:schemeClr val="lt1"/>
                </a:solidFill>
                <a:latin typeface="Montserrat Medium"/>
                <a:ea typeface="Montserrat Medium"/>
                <a:cs typeface="Montserrat Medium"/>
                <a:sym typeface="Montserrat Medium"/>
              </a:endParaRPr>
            </a:p>
          </p:txBody>
        </p:sp>
        <p:sp>
          <p:nvSpPr>
            <p:cNvPr id="414" name="Google Shape;414;p40"/>
            <p:cNvSpPr txBox="1"/>
            <p:nvPr/>
          </p:nvSpPr>
          <p:spPr>
            <a:xfrm>
              <a:off x="4390601" y="1983838"/>
              <a:ext cx="423900" cy="19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lt1"/>
                  </a:solidFill>
                  <a:latin typeface="Montserrat Medium"/>
                  <a:ea typeface="Montserrat Medium"/>
                  <a:cs typeface="Montserrat Medium"/>
                  <a:sym typeface="Montserrat Medium"/>
                </a:rPr>
                <a:t>60%</a:t>
              </a:r>
              <a:endParaRPr sz="700">
                <a:solidFill>
                  <a:schemeClr val="lt1"/>
                </a:solidFill>
                <a:latin typeface="Montserrat Medium"/>
                <a:ea typeface="Montserrat Medium"/>
                <a:cs typeface="Montserrat Medium"/>
                <a:sym typeface="Montserrat Medium"/>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F3D"/>
        </a:solidFill>
      </p:bgPr>
    </p:bg>
    <p:spTree>
      <p:nvGrpSpPr>
        <p:cNvPr id="418" name="Shape 418"/>
        <p:cNvGrpSpPr/>
        <p:nvPr/>
      </p:nvGrpSpPr>
      <p:grpSpPr>
        <a:xfrm>
          <a:off x="0" y="0"/>
          <a:ext cx="0" cy="0"/>
          <a:chOff x="0" y="0"/>
          <a:chExt cx="0" cy="0"/>
        </a:xfrm>
      </p:grpSpPr>
      <p:sp>
        <p:nvSpPr>
          <p:cNvPr id="419" name="Google Shape;419;p41"/>
          <p:cNvSpPr/>
          <p:nvPr/>
        </p:nvSpPr>
        <p:spPr>
          <a:xfrm>
            <a:off x="-2996686" y="-2729131"/>
            <a:ext cx="5098343" cy="5098343"/>
          </a:xfrm>
          <a:custGeom>
            <a:rect b="b" l="l" r="r" t="t"/>
            <a:pathLst>
              <a:path extrusionOk="0" h="10196686" w="10196686">
                <a:moveTo>
                  <a:pt x="0" y="0"/>
                </a:moveTo>
                <a:lnTo>
                  <a:pt x="10196686" y="0"/>
                </a:lnTo>
                <a:lnTo>
                  <a:pt x="10196686" y="10196685"/>
                </a:lnTo>
                <a:lnTo>
                  <a:pt x="0" y="10196685"/>
                </a:lnTo>
                <a:lnTo>
                  <a:pt x="0" y="0"/>
                </a:lnTo>
                <a:close/>
              </a:path>
            </a:pathLst>
          </a:custGeom>
          <a:blipFill rotWithShape="1">
            <a:blip r:embed="rId3">
              <a:alphaModFix amt="29000"/>
            </a:blip>
            <a:stretch>
              <a:fillRect b="0" l="0" r="0" t="0"/>
            </a:stretch>
          </a:blipFill>
          <a:ln>
            <a:noFill/>
          </a:ln>
        </p:spPr>
      </p:sp>
      <p:sp>
        <p:nvSpPr>
          <p:cNvPr id="420" name="Google Shape;420;p41"/>
          <p:cNvSpPr/>
          <p:nvPr/>
        </p:nvSpPr>
        <p:spPr>
          <a:xfrm>
            <a:off x="7196265" y="3333918"/>
            <a:ext cx="4207194" cy="4207193"/>
          </a:xfrm>
          <a:custGeom>
            <a:rect b="b" l="l" r="r" t="t"/>
            <a:pathLst>
              <a:path extrusionOk="0" h="8414387" w="8414387">
                <a:moveTo>
                  <a:pt x="0" y="0"/>
                </a:moveTo>
                <a:lnTo>
                  <a:pt x="8414387" y="0"/>
                </a:lnTo>
                <a:lnTo>
                  <a:pt x="8414387" y="8414387"/>
                </a:lnTo>
                <a:lnTo>
                  <a:pt x="0" y="8414387"/>
                </a:lnTo>
                <a:lnTo>
                  <a:pt x="0" y="0"/>
                </a:lnTo>
                <a:close/>
              </a:path>
            </a:pathLst>
          </a:custGeom>
          <a:blipFill rotWithShape="1">
            <a:blip r:embed="rId4">
              <a:alphaModFix amt="29000"/>
            </a:blip>
            <a:stretch>
              <a:fillRect b="0" l="0" r="0" t="0"/>
            </a:stretch>
          </a:blipFill>
          <a:ln>
            <a:noFill/>
          </a:ln>
        </p:spPr>
      </p:sp>
      <p:sp>
        <p:nvSpPr>
          <p:cNvPr id="421" name="Google Shape;421;p41"/>
          <p:cNvSpPr txBox="1"/>
          <p:nvPr/>
        </p:nvSpPr>
        <p:spPr>
          <a:xfrm>
            <a:off x="923925" y="353800"/>
            <a:ext cx="7279500" cy="261600"/>
          </a:xfrm>
          <a:prstGeom prst="rect">
            <a:avLst/>
          </a:prstGeom>
          <a:noFill/>
          <a:ln>
            <a:noFill/>
          </a:ln>
        </p:spPr>
        <p:txBody>
          <a:bodyPr anchorCtr="0" anchor="t" bIns="0" lIns="0" spcFirstLastPara="1" rIns="0" wrap="square" tIns="0">
            <a:spAutoFit/>
          </a:bodyPr>
          <a:lstStyle/>
          <a:p>
            <a:pPr indent="0" lvl="0" marL="0" marR="0" rtl="0" algn="ctr">
              <a:lnSpc>
                <a:spcPct val="120006"/>
              </a:lnSpc>
              <a:spcBef>
                <a:spcPts val="0"/>
              </a:spcBef>
              <a:spcAft>
                <a:spcPts val="0"/>
              </a:spcAft>
              <a:buNone/>
            </a:pPr>
            <a:r>
              <a:rPr lang="en" sz="1600">
                <a:solidFill>
                  <a:schemeClr val="lt1"/>
                </a:solidFill>
                <a:latin typeface="Montserrat SemiBold"/>
                <a:ea typeface="Montserrat SemiBold"/>
                <a:cs typeface="Montserrat SemiBold"/>
                <a:sym typeface="Montserrat SemiBold"/>
              </a:rPr>
              <a:t>Feature Engineering #2 -</a:t>
            </a:r>
            <a:r>
              <a:rPr lang="en" sz="1100">
                <a:solidFill>
                  <a:schemeClr val="lt1"/>
                </a:solidFill>
                <a:latin typeface="Montserrat SemiBold"/>
                <a:ea typeface="Montserrat SemiBold"/>
                <a:cs typeface="Montserrat SemiBold"/>
                <a:sym typeface="Montserrat SemiBold"/>
              </a:rPr>
              <a:t> </a:t>
            </a:r>
            <a:r>
              <a:rPr lang="en" sz="1700">
                <a:solidFill>
                  <a:srgbClr val="FFFFFF"/>
                </a:solidFill>
                <a:latin typeface="Montserrat SemiBold"/>
                <a:ea typeface="Montserrat SemiBold"/>
                <a:cs typeface="Montserrat SemiBold"/>
                <a:sym typeface="Montserrat SemiBold"/>
              </a:rPr>
              <a:t>Number of Messages Per Conversation</a:t>
            </a:r>
            <a:endParaRPr sz="2000"/>
          </a:p>
        </p:txBody>
      </p:sp>
      <p:sp>
        <p:nvSpPr>
          <p:cNvPr id="422" name="Google Shape;422;p41"/>
          <p:cNvSpPr txBox="1"/>
          <p:nvPr/>
        </p:nvSpPr>
        <p:spPr>
          <a:xfrm>
            <a:off x="782196" y="1752925"/>
            <a:ext cx="3106200" cy="2133300"/>
          </a:xfrm>
          <a:prstGeom prst="rect">
            <a:avLst/>
          </a:prstGeom>
          <a:noFill/>
          <a:ln>
            <a:noFill/>
          </a:ln>
        </p:spPr>
        <p:txBody>
          <a:bodyPr anchorCtr="0" anchor="t" bIns="0" lIns="0" spcFirstLastPara="1" rIns="0" wrap="square" tIns="0">
            <a:spAutoFit/>
          </a:bodyPr>
          <a:lstStyle/>
          <a:p>
            <a:pPr indent="-311150" lvl="0" marL="457200" marR="0" rtl="0" algn="l">
              <a:lnSpc>
                <a:spcPct val="138011"/>
              </a:lnSpc>
              <a:spcBef>
                <a:spcPts val="0"/>
              </a:spcBef>
              <a:spcAft>
                <a:spcPts val="0"/>
              </a:spcAft>
              <a:buClr>
                <a:srgbClr val="FFFFFF"/>
              </a:buClr>
              <a:buSzPts val="1300"/>
              <a:buFont typeface="Montserrat"/>
              <a:buChar char="●"/>
            </a:pPr>
            <a:r>
              <a:rPr lang="en" sz="1300">
                <a:solidFill>
                  <a:srgbClr val="FFFFFF"/>
                </a:solidFill>
                <a:latin typeface="Montserrat"/>
                <a:ea typeface="Montserrat"/>
                <a:cs typeface="Montserrat"/>
                <a:sym typeface="Montserrat"/>
              </a:rPr>
              <a:t>Grooming</a:t>
            </a:r>
            <a:r>
              <a:rPr lang="en" sz="1300">
                <a:solidFill>
                  <a:srgbClr val="FFFFFF"/>
                </a:solidFill>
                <a:latin typeface="Montserrat"/>
                <a:ea typeface="Montserrat"/>
                <a:cs typeface="Montserrat"/>
                <a:sym typeface="Montserrat"/>
              </a:rPr>
              <a:t> conversations are over </a:t>
            </a:r>
            <a:r>
              <a:rPr b="1" lang="en" sz="1300">
                <a:solidFill>
                  <a:srgbClr val="FFFFFF"/>
                </a:solidFill>
                <a:latin typeface="Montserrat"/>
                <a:ea typeface="Montserrat"/>
                <a:cs typeface="Montserrat"/>
                <a:sym typeface="Montserrat"/>
              </a:rPr>
              <a:t>20 messages longer</a:t>
            </a:r>
            <a:r>
              <a:rPr lang="en" sz="1300">
                <a:solidFill>
                  <a:srgbClr val="FFFFFF"/>
                </a:solidFill>
                <a:latin typeface="Montserrat"/>
                <a:ea typeface="Montserrat"/>
                <a:cs typeface="Montserrat"/>
                <a:sym typeface="Montserrat"/>
              </a:rPr>
              <a:t> on average than non-grooming </a:t>
            </a:r>
            <a:r>
              <a:rPr lang="en" sz="1300">
                <a:solidFill>
                  <a:schemeClr val="lt1"/>
                </a:solidFill>
                <a:latin typeface="Montserrat"/>
                <a:ea typeface="Montserrat"/>
                <a:cs typeface="Montserrat"/>
                <a:sym typeface="Montserrat"/>
              </a:rPr>
              <a:t>conversations</a:t>
            </a:r>
            <a:r>
              <a:rPr lang="en" sz="1300">
                <a:solidFill>
                  <a:srgbClr val="FFFFFF"/>
                </a:solidFill>
                <a:latin typeface="Montserrat"/>
                <a:ea typeface="Montserrat"/>
                <a:cs typeface="Montserrat"/>
                <a:sym typeface="Montserrat"/>
              </a:rPr>
              <a:t>.</a:t>
            </a:r>
            <a:endParaRPr sz="1300">
              <a:solidFill>
                <a:srgbClr val="FFFFFF"/>
              </a:solidFill>
              <a:latin typeface="Montserrat"/>
              <a:ea typeface="Montserrat"/>
              <a:cs typeface="Montserrat"/>
              <a:sym typeface="Montserrat"/>
            </a:endParaRPr>
          </a:p>
          <a:p>
            <a:pPr indent="-311150" lvl="0" marL="457200" marR="0" rtl="0" algn="l">
              <a:lnSpc>
                <a:spcPct val="138011"/>
              </a:lnSpc>
              <a:spcBef>
                <a:spcPts val="0"/>
              </a:spcBef>
              <a:spcAft>
                <a:spcPts val="0"/>
              </a:spcAft>
              <a:buClr>
                <a:srgbClr val="FFFFFF"/>
              </a:buClr>
              <a:buSzPts val="1300"/>
              <a:buFont typeface="Montserrat"/>
              <a:buChar char="●"/>
            </a:pPr>
            <a:r>
              <a:rPr lang="en" sz="1300">
                <a:solidFill>
                  <a:srgbClr val="FFFFFF"/>
                </a:solidFill>
                <a:latin typeface="Montserrat"/>
                <a:ea typeface="Montserrat"/>
                <a:cs typeface="Montserrat"/>
                <a:sym typeface="Montserrat"/>
              </a:rPr>
              <a:t>Grooming conversations tend to be longer because predators need time to </a:t>
            </a:r>
            <a:r>
              <a:rPr b="1" lang="en" sz="1300">
                <a:solidFill>
                  <a:srgbClr val="FFFFFF"/>
                </a:solidFill>
                <a:latin typeface="Montserrat"/>
                <a:ea typeface="Montserrat"/>
                <a:cs typeface="Montserrat"/>
                <a:sym typeface="Montserrat"/>
              </a:rPr>
              <a:t>slowly create a close bond </a:t>
            </a:r>
            <a:r>
              <a:rPr lang="en" sz="1300">
                <a:solidFill>
                  <a:srgbClr val="FFFFFF"/>
                </a:solidFill>
                <a:latin typeface="Montserrat"/>
                <a:ea typeface="Montserrat"/>
                <a:cs typeface="Montserrat"/>
                <a:sym typeface="Montserrat"/>
              </a:rPr>
              <a:t>with the child.</a:t>
            </a:r>
            <a:endParaRPr sz="700">
              <a:latin typeface="Montserrat"/>
              <a:ea typeface="Montserrat"/>
              <a:cs typeface="Montserrat"/>
              <a:sym typeface="Montserrat"/>
            </a:endParaRPr>
          </a:p>
        </p:txBody>
      </p:sp>
      <p:pic>
        <p:nvPicPr>
          <p:cNvPr id="423" name="Google Shape;423;p41"/>
          <p:cNvPicPr preferRelativeResize="0"/>
          <p:nvPr/>
        </p:nvPicPr>
        <p:blipFill>
          <a:blip r:embed="rId5">
            <a:alphaModFix/>
          </a:blip>
          <a:stretch>
            <a:fillRect/>
          </a:stretch>
        </p:blipFill>
        <p:spPr>
          <a:xfrm>
            <a:off x="8345075" y="4330675"/>
            <a:ext cx="728950" cy="728950"/>
          </a:xfrm>
          <a:prstGeom prst="rect">
            <a:avLst/>
          </a:prstGeom>
          <a:noFill/>
          <a:ln>
            <a:noFill/>
          </a:ln>
        </p:spPr>
      </p:pic>
      <p:pic>
        <p:nvPicPr>
          <p:cNvPr id="424" name="Google Shape;424;p41"/>
          <p:cNvPicPr preferRelativeResize="0"/>
          <p:nvPr/>
        </p:nvPicPr>
        <p:blipFill>
          <a:blip r:embed="rId6">
            <a:alphaModFix/>
          </a:blip>
          <a:stretch>
            <a:fillRect/>
          </a:stretch>
        </p:blipFill>
        <p:spPr>
          <a:xfrm>
            <a:off x="0" y="0"/>
            <a:ext cx="1306500" cy="1306500"/>
          </a:xfrm>
          <a:prstGeom prst="rect">
            <a:avLst/>
          </a:prstGeom>
          <a:noFill/>
          <a:ln>
            <a:noFill/>
          </a:ln>
        </p:spPr>
      </p:pic>
      <p:grpSp>
        <p:nvGrpSpPr>
          <p:cNvPr id="425" name="Google Shape;425;p41"/>
          <p:cNvGrpSpPr/>
          <p:nvPr/>
        </p:nvGrpSpPr>
        <p:grpSpPr>
          <a:xfrm>
            <a:off x="4678738" y="1013400"/>
            <a:ext cx="3975400" cy="3530525"/>
            <a:chOff x="5049150" y="984525"/>
            <a:chExt cx="3975400" cy="3530525"/>
          </a:xfrm>
        </p:grpSpPr>
        <p:sp>
          <p:nvSpPr>
            <p:cNvPr id="426" name="Google Shape;426;p41"/>
            <p:cNvSpPr txBox="1"/>
            <p:nvPr/>
          </p:nvSpPr>
          <p:spPr>
            <a:xfrm>
              <a:off x="5049150" y="984525"/>
              <a:ext cx="3867900" cy="293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Montserrat Medium"/>
                  <a:ea typeface="Montserrat Medium"/>
                  <a:cs typeface="Montserrat Medium"/>
                  <a:sym typeface="Montserrat Medium"/>
                </a:rPr>
                <a:t>Average Number of Messages per Conversation</a:t>
              </a:r>
              <a:endParaRPr sz="1200">
                <a:solidFill>
                  <a:srgbClr val="FFFFFF"/>
                </a:solidFill>
                <a:latin typeface="Montserrat Medium"/>
                <a:ea typeface="Montserrat Medium"/>
                <a:cs typeface="Montserrat Medium"/>
                <a:sym typeface="Montserrat Medium"/>
              </a:endParaRPr>
            </a:p>
          </p:txBody>
        </p:sp>
        <p:grpSp>
          <p:nvGrpSpPr>
            <p:cNvPr id="427" name="Google Shape;427;p41"/>
            <p:cNvGrpSpPr/>
            <p:nvPr/>
          </p:nvGrpSpPr>
          <p:grpSpPr>
            <a:xfrm>
              <a:off x="7670910" y="1929300"/>
              <a:ext cx="1353640" cy="579788"/>
              <a:chOff x="7919460" y="4912025"/>
              <a:chExt cx="1353640" cy="579788"/>
            </a:xfrm>
          </p:grpSpPr>
          <p:grpSp>
            <p:nvGrpSpPr>
              <p:cNvPr id="428" name="Google Shape;428;p41"/>
              <p:cNvGrpSpPr/>
              <p:nvPr/>
            </p:nvGrpSpPr>
            <p:grpSpPr>
              <a:xfrm>
                <a:off x="7919460" y="4912025"/>
                <a:ext cx="1353640" cy="293100"/>
                <a:chOff x="7919460" y="4912025"/>
                <a:chExt cx="1353640" cy="293100"/>
              </a:xfrm>
            </p:grpSpPr>
            <p:sp>
              <p:nvSpPr>
                <p:cNvPr id="429" name="Google Shape;429;p41"/>
                <p:cNvSpPr/>
                <p:nvPr/>
              </p:nvSpPr>
              <p:spPr>
                <a:xfrm flipH="1">
                  <a:off x="7919460" y="4993625"/>
                  <a:ext cx="118800" cy="129900"/>
                </a:xfrm>
                <a:prstGeom prst="rect">
                  <a:avLst/>
                </a:prstGeom>
                <a:solidFill>
                  <a:srgbClr val="145DA0"/>
                </a:solidFill>
                <a:ln cap="flat" cmpd="sng" w="9525">
                  <a:solidFill>
                    <a:srgbClr val="145DA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30" name="Google Shape;430;p41"/>
                <p:cNvSpPr txBox="1"/>
                <p:nvPr/>
              </p:nvSpPr>
              <p:spPr>
                <a:xfrm>
                  <a:off x="8007400" y="4912025"/>
                  <a:ext cx="1265700" cy="29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rgbClr val="F7F7F7"/>
                      </a:solidFill>
                      <a:latin typeface="Montserrat Medium"/>
                      <a:ea typeface="Montserrat Medium"/>
                      <a:cs typeface="Montserrat Medium"/>
                      <a:sym typeface="Montserrat Medium"/>
                    </a:rPr>
                    <a:t>Non-grooming</a:t>
                  </a:r>
                  <a:endParaRPr sz="800">
                    <a:solidFill>
                      <a:srgbClr val="F7F7F7"/>
                    </a:solidFill>
                    <a:latin typeface="Montserrat Medium"/>
                    <a:ea typeface="Montserrat Medium"/>
                    <a:cs typeface="Montserrat Medium"/>
                    <a:sym typeface="Montserrat Medium"/>
                  </a:endParaRPr>
                </a:p>
              </p:txBody>
            </p:sp>
          </p:grpSp>
          <p:grpSp>
            <p:nvGrpSpPr>
              <p:cNvPr id="431" name="Google Shape;431;p41"/>
              <p:cNvGrpSpPr/>
              <p:nvPr/>
            </p:nvGrpSpPr>
            <p:grpSpPr>
              <a:xfrm>
                <a:off x="7919463" y="5198713"/>
                <a:ext cx="1353638" cy="293100"/>
                <a:chOff x="7919463" y="5012588"/>
                <a:chExt cx="1353638" cy="293100"/>
              </a:xfrm>
            </p:grpSpPr>
            <p:sp>
              <p:nvSpPr>
                <p:cNvPr id="432" name="Google Shape;432;p41"/>
                <p:cNvSpPr/>
                <p:nvPr/>
              </p:nvSpPr>
              <p:spPr>
                <a:xfrm>
                  <a:off x="7919463" y="5094325"/>
                  <a:ext cx="118800" cy="129900"/>
                </a:xfrm>
                <a:prstGeom prst="rect">
                  <a:avLst/>
                </a:prstGeom>
                <a:solidFill>
                  <a:srgbClr val="CFD9E0"/>
                </a:solid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33" name="Google Shape;433;p41"/>
                <p:cNvSpPr txBox="1"/>
                <p:nvPr/>
              </p:nvSpPr>
              <p:spPr>
                <a:xfrm>
                  <a:off x="8007400" y="5012588"/>
                  <a:ext cx="1265700" cy="29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rgbClr val="F7F7F7"/>
                      </a:solidFill>
                      <a:latin typeface="Montserrat Medium"/>
                      <a:ea typeface="Montserrat Medium"/>
                      <a:cs typeface="Montserrat Medium"/>
                      <a:sym typeface="Montserrat Medium"/>
                    </a:rPr>
                    <a:t>Grooming</a:t>
                  </a:r>
                  <a:endParaRPr sz="800">
                    <a:solidFill>
                      <a:srgbClr val="F7F7F7"/>
                    </a:solidFill>
                    <a:latin typeface="Montserrat Medium"/>
                    <a:ea typeface="Montserrat Medium"/>
                    <a:cs typeface="Montserrat Medium"/>
                    <a:sym typeface="Montserrat Medium"/>
                  </a:endParaRPr>
                </a:p>
              </p:txBody>
            </p:sp>
          </p:grpSp>
        </p:grpSp>
        <p:sp>
          <p:nvSpPr>
            <p:cNvPr id="434" name="Google Shape;434;p41"/>
            <p:cNvSpPr txBox="1"/>
            <p:nvPr/>
          </p:nvSpPr>
          <p:spPr>
            <a:xfrm>
              <a:off x="6178775" y="2417025"/>
              <a:ext cx="501600" cy="23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lt1"/>
                  </a:solidFill>
                  <a:latin typeface="Montserrat Medium"/>
                  <a:ea typeface="Montserrat Medium"/>
                  <a:cs typeface="Montserrat Medium"/>
                  <a:sym typeface="Montserrat Medium"/>
                </a:rPr>
                <a:t>67.6</a:t>
              </a:r>
              <a:endParaRPr sz="800">
                <a:solidFill>
                  <a:schemeClr val="lt1"/>
                </a:solidFill>
                <a:latin typeface="Montserrat Medium"/>
                <a:ea typeface="Montserrat Medium"/>
                <a:cs typeface="Montserrat Medium"/>
                <a:sym typeface="Montserrat Medium"/>
              </a:endParaRPr>
            </a:p>
          </p:txBody>
        </p:sp>
        <p:sp>
          <p:nvSpPr>
            <p:cNvPr id="435" name="Google Shape;435;p41"/>
            <p:cNvSpPr/>
            <p:nvPr/>
          </p:nvSpPr>
          <p:spPr>
            <a:xfrm>
              <a:off x="6192275" y="2637850"/>
              <a:ext cx="474600" cy="1841100"/>
            </a:xfrm>
            <a:prstGeom prst="rect">
              <a:avLst/>
            </a:prstGeom>
            <a:solidFill>
              <a:srgbClr val="145DA0"/>
            </a:solidFill>
            <a:ln cap="flat" cmpd="sng" w="9525">
              <a:solidFill>
                <a:srgbClr val="145DA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36" name="Google Shape;436;p41"/>
            <p:cNvSpPr/>
            <p:nvPr/>
          </p:nvSpPr>
          <p:spPr>
            <a:xfrm>
              <a:off x="6704450" y="1883625"/>
              <a:ext cx="474600" cy="2595300"/>
            </a:xfrm>
            <a:prstGeom prst="rect">
              <a:avLst/>
            </a:prstGeom>
            <a:solidFill>
              <a:srgbClr val="CFD9E0"/>
            </a:solid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37" name="Google Shape;437;p41"/>
            <p:cNvSpPr txBox="1"/>
            <p:nvPr/>
          </p:nvSpPr>
          <p:spPr>
            <a:xfrm>
              <a:off x="6731450" y="1648425"/>
              <a:ext cx="543300" cy="23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lt1"/>
                  </a:solidFill>
                  <a:latin typeface="Montserrat Medium"/>
                  <a:ea typeface="Montserrat Medium"/>
                  <a:cs typeface="Montserrat Medium"/>
                  <a:sym typeface="Montserrat Medium"/>
                </a:rPr>
                <a:t>92.8</a:t>
              </a:r>
              <a:endParaRPr sz="800">
                <a:solidFill>
                  <a:schemeClr val="lt1"/>
                </a:solidFill>
                <a:latin typeface="Montserrat Medium"/>
                <a:ea typeface="Montserrat Medium"/>
                <a:cs typeface="Montserrat Medium"/>
                <a:sym typeface="Montserrat Medium"/>
              </a:endParaRPr>
            </a:p>
          </p:txBody>
        </p:sp>
        <p:grpSp>
          <p:nvGrpSpPr>
            <p:cNvPr id="438" name="Google Shape;438;p41"/>
            <p:cNvGrpSpPr/>
            <p:nvPr/>
          </p:nvGrpSpPr>
          <p:grpSpPr>
            <a:xfrm>
              <a:off x="5105088" y="1535350"/>
              <a:ext cx="759700" cy="2979700"/>
              <a:chOff x="4066625" y="1428150"/>
              <a:chExt cx="759700" cy="2979700"/>
            </a:xfrm>
          </p:grpSpPr>
          <p:sp>
            <p:nvSpPr>
              <p:cNvPr id="439" name="Google Shape;439;p41"/>
              <p:cNvSpPr txBox="1"/>
              <p:nvPr/>
            </p:nvSpPr>
            <p:spPr>
              <a:xfrm rot="-5400000">
                <a:off x="3172475" y="2799550"/>
                <a:ext cx="2081400" cy="29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800">
                    <a:solidFill>
                      <a:srgbClr val="F7F7F7"/>
                    </a:solidFill>
                    <a:latin typeface="Montserrat Medium"/>
                    <a:ea typeface="Montserrat Medium"/>
                    <a:cs typeface="Montserrat Medium"/>
                    <a:sym typeface="Montserrat Medium"/>
                  </a:rPr>
                  <a:t>Average Number of Messages</a:t>
                </a:r>
                <a:endParaRPr sz="800">
                  <a:solidFill>
                    <a:srgbClr val="F7F7F7"/>
                  </a:solidFill>
                  <a:latin typeface="Montserrat Medium"/>
                  <a:ea typeface="Montserrat Medium"/>
                  <a:cs typeface="Montserrat Medium"/>
                  <a:sym typeface="Montserrat Medium"/>
                </a:endParaRPr>
              </a:p>
            </p:txBody>
          </p:sp>
          <p:cxnSp>
            <p:nvCxnSpPr>
              <p:cNvPr id="440" name="Google Shape;440;p41"/>
              <p:cNvCxnSpPr/>
              <p:nvPr/>
            </p:nvCxnSpPr>
            <p:spPr>
              <a:xfrm flipH="1">
                <a:off x="4758100" y="1535350"/>
                <a:ext cx="7500" cy="2872500"/>
              </a:xfrm>
              <a:prstGeom prst="straightConnector1">
                <a:avLst/>
              </a:prstGeom>
              <a:noFill/>
              <a:ln cap="flat" cmpd="sng" w="9525">
                <a:solidFill>
                  <a:srgbClr val="CFD9E0"/>
                </a:solidFill>
                <a:prstDash val="solid"/>
                <a:round/>
                <a:headEnd len="med" w="med" type="none"/>
                <a:tailEnd len="med" w="med" type="none"/>
              </a:ln>
            </p:spPr>
          </p:cxnSp>
          <p:grpSp>
            <p:nvGrpSpPr>
              <p:cNvPr id="441" name="Google Shape;441;p41"/>
              <p:cNvGrpSpPr/>
              <p:nvPr/>
            </p:nvGrpSpPr>
            <p:grpSpPr>
              <a:xfrm>
                <a:off x="4351725" y="1428150"/>
                <a:ext cx="474600" cy="2976250"/>
                <a:chOff x="4351725" y="1428150"/>
                <a:chExt cx="474600" cy="2976250"/>
              </a:xfrm>
            </p:grpSpPr>
            <p:sp>
              <p:nvSpPr>
                <p:cNvPr id="442" name="Google Shape;442;p41"/>
                <p:cNvSpPr txBox="1"/>
                <p:nvPr/>
              </p:nvSpPr>
              <p:spPr>
                <a:xfrm>
                  <a:off x="4351725" y="4206700"/>
                  <a:ext cx="331200" cy="19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lt1"/>
                      </a:solidFill>
                      <a:latin typeface="Montserrat Medium"/>
                      <a:ea typeface="Montserrat Medium"/>
                      <a:cs typeface="Montserrat Medium"/>
                      <a:sym typeface="Montserrat Medium"/>
                    </a:rPr>
                    <a:t>0%</a:t>
                  </a:r>
                  <a:endParaRPr sz="700">
                    <a:solidFill>
                      <a:schemeClr val="lt1"/>
                    </a:solidFill>
                    <a:latin typeface="Montserrat Medium"/>
                    <a:ea typeface="Montserrat Medium"/>
                    <a:cs typeface="Montserrat Medium"/>
                    <a:sym typeface="Montserrat Medium"/>
                  </a:endParaRPr>
                </a:p>
              </p:txBody>
            </p:sp>
            <p:sp>
              <p:nvSpPr>
                <p:cNvPr id="443" name="Google Shape;443;p41"/>
                <p:cNvSpPr txBox="1"/>
                <p:nvPr/>
              </p:nvSpPr>
              <p:spPr>
                <a:xfrm>
                  <a:off x="4351725" y="1428150"/>
                  <a:ext cx="423900" cy="19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lt1"/>
                      </a:solidFill>
                      <a:latin typeface="Montserrat Medium"/>
                      <a:ea typeface="Montserrat Medium"/>
                      <a:cs typeface="Montserrat Medium"/>
                      <a:sym typeface="Montserrat Medium"/>
                    </a:rPr>
                    <a:t>100%</a:t>
                  </a:r>
                  <a:endParaRPr sz="700">
                    <a:solidFill>
                      <a:schemeClr val="lt1"/>
                    </a:solidFill>
                    <a:latin typeface="Montserrat Medium"/>
                    <a:ea typeface="Montserrat Medium"/>
                    <a:cs typeface="Montserrat Medium"/>
                    <a:sym typeface="Montserrat Medium"/>
                  </a:endParaRPr>
                </a:p>
              </p:txBody>
            </p:sp>
            <p:sp>
              <p:nvSpPr>
                <p:cNvPr id="444" name="Google Shape;444;p41"/>
                <p:cNvSpPr txBox="1"/>
                <p:nvPr/>
              </p:nvSpPr>
              <p:spPr>
                <a:xfrm>
                  <a:off x="4351725" y="3928845"/>
                  <a:ext cx="369000" cy="19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lt1"/>
                      </a:solidFill>
                      <a:latin typeface="Montserrat Medium"/>
                      <a:ea typeface="Montserrat Medium"/>
                      <a:cs typeface="Montserrat Medium"/>
                      <a:sym typeface="Montserrat Medium"/>
                    </a:rPr>
                    <a:t>10%</a:t>
                  </a:r>
                  <a:endParaRPr sz="700">
                    <a:solidFill>
                      <a:schemeClr val="lt1"/>
                    </a:solidFill>
                    <a:latin typeface="Montserrat Medium"/>
                    <a:ea typeface="Montserrat Medium"/>
                    <a:cs typeface="Montserrat Medium"/>
                    <a:sym typeface="Montserrat Medium"/>
                  </a:endParaRPr>
                </a:p>
              </p:txBody>
            </p:sp>
            <p:sp>
              <p:nvSpPr>
                <p:cNvPr id="445" name="Google Shape;445;p41"/>
                <p:cNvSpPr txBox="1"/>
                <p:nvPr/>
              </p:nvSpPr>
              <p:spPr>
                <a:xfrm>
                  <a:off x="4351725" y="3650990"/>
                  <a:ext cx="423900" cy="19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lt1"/>
                      </a:solidFill>
                      <a:latin typeface="Montserrat Medium"/>
                      <a:ea typeface="Montserrat Medium"/>
                      <a:cs typeface="Montserrat Medium"/>
                      <a:sym typeface="Montserrat Medium"/>
                    </a:rPr>
                    <a:t>20%</a:t>
                  </a:r>
                  <a:endParaRPr sz="700">
                    <a:solidFill>
                      <a:schemeClr val="lt1"/>
                    </a:solidFill>
                    <a:latin typeface="Montserrat Medium"/>
                    <a:ea typeface="Montserrat Medium"/>
                    <a:cs typeface="Montserrat Medium"/>
                    <a:sym typeface="Montserrat Medium"/>
                  </a:endParaRPr>
                </a:p>
              </p:txBody>
            </p:sp>
            <p:sp>
              <p:nvSpPr>
                <p:cNvPr id="446" name="Google Shape;446;p41"/>
                <p:cNvSpPr txBox="1"/>
                <p:nvPr/>
              </p:nvSpPr>
              <p:spPr>
                <a:xfrm>
                  <a:off x="4351725" y="3373135"/>
                  <a:ext cx="423900" cy="19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lt1"/>
                      </a:solidFill>
                      <a:latin typeface="Montserrat Medium"/>
                      <a:ea typeface="Montserrat Medium"/>
                      <a:cs typeface="Montserrat Medium"/>
                      <a:sym typeface="Montserrat Medium"/>
                    </a:rPr>
                    <a:t>30%</a:t>
                  </a:r>
                  <a:endParaRPr sz="700">
                    <a:solidFill>
                      <a:schemeClr val="lt1"/>
                    </a:solidFill>
                    <a:latin typeface="Montserrat Medium"/>
                    <a:ea typeface="Montserrat Medium"/>
                    <a:cs typeface="Montserrat Medium"/>
                    <a:sym typeface="Montserrat Medium"/>
                  </a:endParaRPr>
                </a:p>
              </p:txBody>
            </p:sp>
            <p:sp>
              <p:nvSpPr>
                <p:cNvPr id="447" name="Google Shape;447;p41"/>
                <p:cNvSpPr txBox="1"/>
                <p:nvPr/>
              </p:nvSpPr>
              <p:spPr>
                <a:xfrm>
                  <a:off x="4351725" y="3095280"/>
                  <a:ext cx="423900" cy="19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lt1"/>
                      </a:solidFill>
                      <a:latin typeface="Montserrat Medium"/>
                      <a:ea typeface="Montserrat Medium"/>
                      <a:cs typeface="Montserrat Medium"/>
                      <a:sym typeface="Montserrat Medium"/>
                    </a:rPr>
                    <a:t>40%</a:t>
                  </a:r>
                  <a:endParaRPr sz="700">
                    <a:solidFill>
                      <a:schemeClr val="lt1"/>
                    </a:solidFill>
                    <a:latin typeface="Montserrat Medium"/>
                    <a:ea typeface="Montserrat Medium"/>
                    <a:cs typeface="Montserrat Medium"/>
                    <a:sym typeface="Montserrat Medium"/>
                  </a:endParaRPr>
                </a:p>
              </p:txBody>
            </p:sp>
            <p:sp>
              <p:nvSpPr>
                <p:cNvPr id="448" name="Google Shape;448;p41"/>
                <p:cNvSpPr txBox="1"/>
                <p:nvPr/>
              </p:nvSpPr>
              <p:spPr>
                <a:xfrm>
                  <a:off x="4351725" y="2817425"/>
                  <a:ext cx="423900" cy="19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lt1"/>
                      </a:solidFill>
                      <a:latin typeface="Montserrat Medium"/>
                      <a:ea typeface="Montserrat Medium"/>
                      <a:cs typeface="Montserrat Medium"/>
                      <a:sym typeface="Montserrat Medium"/>
                    </a:rPr>
                    <a:t>50%</a:t>
                  </a:r>
                  <a:endParaRPr sz="700">
                    <a:solidFill>
                      <a:schemeClr val="lt1"/>
                    </a:solidFill>
                    <a:latin typeface="Montserrat Medium"/>
                    <a:ea typeface="Montserrat Medium"/>
                    <a:cs typeface="Montserrat Medium"/>
                    <a:sym typeface="Montserrat Medium"/>
                  </a:endParaRPr>
                </a:p>
              </p:txBody>
            </p:sp>
            <p:sp>
              <p:nvSpPr>
                <p:cNvPr id="449" name="Google Shape;449;p41"/>
                <p:cNvSpPr txBox="1"/>
                <p:nvPr/>
              </p:nvSpPr>
              <p:spPr>
                <a:xfrm>
                  <a:off x="4351725" y="2539570"/>
                  <a:ext cx="474600" cy="19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lt1"/>
                      </a:solidFill>
                      <a:latin typeface="Montserrat Medium"/>
                      <a:ea typeface="Montserrat Medium"/>
                      <a:cs typeface="Montserrat Medium"/>
                      <a:sym typeface="Montserrat Medium"/>
                    </a:rPr>
                    <a:t>60%</a:t>
                  </a:r>
                  <a:endParaRPr sz="700">
                    <a:solidFill>
                      <a:schemeClr val="lt1"/>
                    </a:solidFill>
                    <a:latin typeface="Montserrat Medium"/>
                    <a:ea typeface="Montserrat Medium"/>
                    <a:cs typeface="Montserrat Medium"/>
                    <a:sym typeface="Montserrat Medium"/>
                  </a:endParaRPr>
                </a:p>
              </p:txBody>
            </p:sp>
            <p:sp>
              <p:nvSpPr>
                <p:cNvPr id="450" name="Google Shape;450;p41"/>
                <p:cNvSpPr txBox="1"/>
                <p:nvPr/>
              </p:nvSpPr>
              <p:spPr>
                <a:xfrm>
                  <a:off x="4351725" y="2261713"/>
                  <a:ext cx="474600" cy="19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lt1"/>
                      </a:solidFill>
                      <a:latin typeface="Montserrat Medium"/>
                      <a:ea typeface="Montserrat Medium"/>
                      <a:cs typeface="Montserrat Medium"/>
                      <a:sym typeface="Montserrat Medium"/>
                    </a:rPr>
                    <a:t>70%</a:t>
                  </a:r>
                  <a:endParaRPr sz="700">
                    <a:solidFill>
                      <a:schemeClr val="lt1"/>
                    </a:solidFill>
                    <a:latin typeface="Montserrat Medium"/>
                    <a:ea typeface="Montserrat Medium"/>
                    <a:cs typeface="Montserrat Medium"/>
                    <a:sym typeface="Montserrat Medium"/>
                  </a:endParaRPr>
                </a:p>
              </p:txBody>
            </p:sp>
            <p:sp>
              <p:nvSpPr>
                <p:cNvPr id="451" name="Google Shape;451;p41"/>
                <p:cNvSpPr txBox="1"/>
                <p:nvPr/>
              </p:nvSpPr>
              <p:spPr>
                <a:xfrm>
                  <a:off x="4351725" y="1983850"/>
                  <a:ext cx="423900" cy="19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lt1"/>
                      </a:solidFill>
                      <a:latin typeface="Montserrat Medium"/>
                      <a:ea typeface="Montserrat Medium"/>
                      <a:cs typeface="Montserrat Medium"/>
                      <a:sym typeface="Montserrat Medium"/>
                    </a:rPr>
                    <a:t>80%</a:t>
                  </a:r>
                  <a:endParaRPr sz="700">
                    <a:solidFill>
                      <a:schemeClr val="lt1"/>
                    </a:solidFill>
                    <a:latin typeface="Montserrat Medium"/>
                    <a:ea typeface="Montserrat Medium"/>
                    <a:cs typeface="Montserrat Medium"/>
                    <a:sym typeface="Montserrat Medium"/>
                  </a:endParaRPr>
                </a:p>
              </p:txBody>
            </p:sp>
            <p:sp>
              <p:nvSpPr>
                <p:cNvPr id="452" name="Google Shape;452;p41"/>
                <p:cNvSpPr txBox="1"/>
                <p:nvPr/>
              </p:nvSpPr>
              <p:spPr>
                <a:xfrm>
                  <a:off x="4351725" y="1706000"/>
                  <a:ext cx="423900" cy="19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lt1"/>
                      </a:solidFill>
                      <a:latin typeface="Montserrat Medium"/>
                      <a:ea typeface="Montserrat Medium"/>
                      <a:cs typeface="Montserrat Medium"/>
                      <a:sym typeface="Montserrat Medium"/>
                    </a:rPr>
                    <a:t>90%</a:t>
                  </a:r>
                  <a:endParaRPr sz="700">
                    <a:solidFill>
                      <a:schemeClr val="lt1"/>
                    </a:solidFill>
                    <a:latin typeface="Montserrat Medium"/>
                    <a:ea typeface="Montserrat Medium"/>
                    <a:cs typeface="Montserrat Medium"/>
                    <a:sym typeface="Montserrat Medium"/>
                  </a:endParaRPr>
                </a:p>
              </p:txBody>
            </p:sp>
          </p:grpSp>
        </p:grpSp>
      </p:gr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F3D"/>
        </a:solidFill>
      </p:bgPr>
    </p:bg>
    <p:spTree>
      <p:nvGrpSpPr>
        <p:cNvPr id="456" name="Shape 456"/>
        <p:cNvGrpSpPr/>
        <p:nvPr/>
      </p:nvGrpSpPr>
      <p:grpSpPr>
        <a:xfrm>
          <a:off x="0" y="0"/>
          <a:ext cx="0" cy="0"/>
          <a:chOff x="0" y="0"/>
          <a:chExt cx="0" cy="0"/>
        </a:xfrm>
      </p:grpSpPr>
      <p:sp>
        <p:nvSpPr>
          <p:cNvPr id="457" name="Google Shape;457;p42"/>
          <p:cNvSpPr/>
          <p:nvPr/>
        </p:nvSpPr>
        <p:spPr>
          <a:xfrm rot="10438560">
            <a:off x="7700213" y="-2091628"/>
            <a:ext cx="3284814" cy="3284814"/>
          </a:xfrm>
          <a:custGeom>
            <a:rect b="b" l="l" r="r" t="t"/>
            <a:pathLst>
              <a:path extrusionOk="0" h="6566182" w="6566182">
                <a:moveTo>
                  <a:pt x="0" y="0"/>
                </a:moveTo>
                <a:lnTo>
                  <a:pt x="6566182" y="0"/>
                </a:lnTo>
                <a:lnTo>
                  <a:pt x="6566182" y="6566183"/>
                </a:lnTo>
                <a:lnTo>
                  <a:pt x="0" y="6566183"/>
                </a:lnTo>
                <a:lnTo>
                  <a:pt x="0" y="0"/>
                </a:lnTo>
                <a:close/>
              </a:path>
            </a:pathLst>
          </a:custGeom>
          <a:blipFill rotWithShape="1">
            <a:blip r:embed="rId3">
              <a:alphaModFix/>
            </a:blip>
            <a:stretch>
              <a:fillRect b="0" l="0" r="0" t="0"/>
            </a:stretch>
          </a:blipFill>
          <a:ln>
            <a:noFill/>
          </a:ln>
        </p:spPr>
      </p:sp>
      <p:sp>
        <p:nvSpPr>
          <p:cNvPr id="458" name="Google Shape;458;p42"/>
          <p:cNvSpPr txBox="1"/>
          <p:nvPr/>
        </p:nvSpPr>
        <p:spPr>
          <a:xfrm>
            <a:off x="1232525" y="468600"/>
            <a:ext cx="7009500" cy="292500"/>
          </a:xfrm>
          <a:prstGeom prst="rect">
            <a:avLst/>
          </a:prstGeom>
          <a:noFill/>
          <a:ln>
            <a:noFill/>
          </a:ln>
        </p:spPr>
        <p:txBody>
          <a:bodyPr anchorCtr="0" anchor="t" bIns="0" lIns="0" spcFirstLastPara="1" rIns="0" wrap="square" tIns="0">
            <a:spAutoFit/>
          </a:bodyPr>
          <a:lstStyle/>
          <a:p>
            <a:pPr indent="0" lvl="0" marL="0" rtl="0" algn="ctr">
              <a:lnSpc>
                <a:spcPct val="120018"/>
              </a:lnSpc>
              <a:spcBef>
                <a:spcPts val="0"/>
              </a:spcBef>
              <a:spcAft>
                <a:spcPts val="0"/>
              </a:spcAft>
              <a:buNone/>
            </a:pPr>
            <a:r>
              <a:rPr lang="en" sz="1900">
                <a:solidFill>
                  <a:schemeClr val="lt1"/>
                </a:solidFill>
                <a:latin typeface="Montserrat SemiBold"/>
                <a:ea typeface="Montserrat SemiBold"/>
                <a:cs typeface="Montserrat SemiBold"/>
                <a:sym typeface="Montserrat SemiBold"/>
              </a:rPr>
              <a:t>Feature Engineering #3 - </a:t>
            </a:r>
            <a:r>
              <a:rPr lang="en" sz="1900">
                <a:solidFill>
                  <a:srgbClr val="FFFFFF"/>
                </a:solidFill>
                <a:latin typeface="Montserrat SemiBold"/>
                <a:ea typeface="Montserrat SemiBold"/>
                <a:cs typeface="Montserrat SemiBold"/>
                <a:sym typeface="Montserrat SemiBold"/>
              </a:rPr>
              <a:t>Start Time of Conversation</a:t>
            </a:r>
            <a:endParaRPr sz="1900"/>
          </a:p>
        </p:txBody>
      </p:sp>
      <p:pic>
        <p:nvPicPr>
          <p:cNvPr id="459" name="Google Shape;459;p42"/>
          <p:cNvPicPr preferRelativeResize="0"/>
          <p:nvPr/>
        </p:nvPicPr>
        <p:blipFill>
          <a:blip r:embed="rId4">
            <a:alphaModFix/>
          </a:blip>
          <a:stretch>
            <a:fillRect/>
          </a:stretch>
        </p:blipFill>
        <p:spPr>
          <a:xfrm>
            <a:off x="0" y="0"/>
            <a:ext cx="1306500" cy="1306500"/>
          </a:xfrm>
          <a:prstGeom prst="rect">
            <a:avLst/>
          </a:prstGeom>
          <a:noFill/>
          <a:ln>
            <a:noFill/>
          </a:ln>
        </p:spPr>
      </p:pic>
      <p:sp>
        <p:nvSpPr>
          <p:cNvPr id="460" name="Google Shape;460;p42"/>
          <p:cNvSpPr/>
          <p:nvPr/>
        </p:nvSpPr>
        <p:spPr>
          <a:xfrm>
            <a:off x="-1120923" y="4419349"/>
            <a:ext cx="3011803" cy="3100386"/>
          </a:xfrm>
          <a:custGeom>
            <a:rect b="b" l="l" r="r" t="t"/>
            <a:pathLst>
              <a:path extrusionOk="0" h="7086596" w="7086596">
                <a:moveTo>
                  <a:pt x="0" y="0"/>
                </a:moveTo>
                <a:lnTo>
                  <a:pt x="7086596" y="0"/>
                </a:lnTo>
                <a:lnTo>
                  <a:pt x="7086596" y="7086596"/>
                </a:lnTo>
                <a:lnTo>
                  <a:pt x="0" y="7086596"/>
                </a:lnTo>
                <a:lnTo>
                  <a:pt x="0" y="0"/>
                </a:lnTo>
                <a:close/>
              </a:path>
            </a:pathLst>
          </a:custGeom>
          <a:blipFill rotWithShape="1">
            <a:blip r:embed="rId3">
              <a:alphaModFix/>
            </a:blip>
            <a:stretch>
              <a:fillRect b="0" l="0" r="0" t="0"/>
            </a:stretch>
          </a:blipFill>
          <a:ln>
            <a:noFill/>
          </a:ln>
        </p:spPr>
      </p:sp>
      <p:sp>
        <p:nvSpPr>
          <p:cNvPr id="461" name="Google Shape;461;p42"/>
          <p:cNvSpPr txBox="1"/>
          <p:nvPr/>
        </p:nvSpPr>
        <p:spPr>
          <a:xfrm>
            <a:off x="290800" y="1658275"/>
            <a:ext cx="2618100" cy="2409300"/>
          </a:xfrm>
          <a:prstGeom prst="rect">
            <a:avLst/>
          </a:prstGeom>
          <a:noFill/>
          <a:ln>
            <a:noFill/>
          </a:ln>
        </p:spPr>
        <p:txBody>
          <a:bodyPr anchorCtr="0" anchor="t" bIns="0" lIns="0" spcFirstLastPara="1" rIns="0" wrap="square" tIns="0">
            <a:spAutoFit/>
          </a:bodyPr>
          <a:lstStyle/>
          <a:p>
            <a:pPr indent="0" lvl="0" marL="0" marR="0" rtl="0" algn="l">
              <a:lnSpc>
                <a:spcPct val="138011"/>
              </a:lnSpc>
              <a:spcBef>
                <a:spcPts val="0"/>
              </a:spcBef>
              <a:spcAft>
                <a:spcPts val="0"/>
              </a:spcAft>
              <a:buNone/>
            </a:pPr>
            <a:r>
              <a:rPr lang="en" sz="1300">
                <a:solidFill>
                  <a:srgbClr val="FFFFFF"/>
                </a:solidFill>
                <a:latin typeface="Montserrat"/>
                <a:ea typeface="Montserrat"/>
                <a:cs typeface="Montserrat"/>
                <a:sym typeface="Montserrat"/>
              </a:rPr>
              <a:t>The percentage of grooming conversations peaks between the hours of </a:t>
            </a:r>
            <a:r>
              <a:rPr lang="en" sz="1300">
                <a:solidFill>
                  <a:srgbClr val="FFFFFF"/>
                </a:solidFill>
                <a:latin typeface="Montserrat"/>
                <a:ea typeface="Montserrat"/>
                <a:cs typeface="Montserrat"/>
                <a:sym typeface="Montserrat"/>
              </a:rPr>
              <a:t>6-10 PM</a:t>
            </a:r>
            <a:endParaRPr sz="1300">
              <a:solidFill>
                <a:srgbClr val="FFFFFF"/>
              </a:solidFill>
              <a:latin typeface="Montserrat"/>
              <a:ea typeface="Montserrat"/>
              <a:cs typeface="Montserrat"/>
              <a:sym typeface="Montserrat"/>
            </a:endParaRPr>
          </a:p>
          <a:p>
            <a:pPr indent="0" lvl="0" marL="0" marR="0" rtl="0" algn="l">
              <a:lnSpc>
                <a:spcPct val="138011"/>
              </a:lnSpc>
              <a:spcBef>
                <a:spcPts val="0"/>
              </a:spcBef>
              <a:spcAft>
                <a:spcPts val="0"/>
              </a:spcAft>
              <a:buNone/>
            </a:pPr>
            <a:r>
              <a:t/>
            </a:r>
            <a:endParaRPr sz="1300">
              <a:solidFill>
                <a:srgbClr val="FFFFFF"/>
              </a:solidFill>
              <a:latin typeface="Montserrat"/>
              <a:ea typeface="Montserrat"/>
              <a:cs typeface="Montserrat"/>
              <a:sym typeface="Montserrat"/>
            </a:endParaRPr>
          </a:p>
          <a:p>
            <a:pPr indent="0" lvl="0" marL="0" marR="0" rtl="0" algn="l">
              <a:lnSpc>
                <a:spcPct val="138011"/>
              </a:lnSpc>
              <a:spcBef>
                <a:spcPts val="0"/>
              </a:spcBef>
              <a:spcAft>
                <a:spcPts val="0"/>
              </a:spcAft>
              <a:buNone/>
            </a:pPr>
            <a:r>
              <a:rPr b="1" lang="en" sz="1300">
                <a:solidFill>
                  <a:srgbClr val="FFFFFF"/>
                </a:solidFill>
                <a:latin typeface="Montserrat"/>
                <a:ea typeface="Montserrat"/>
                <a:cs typeface="Montserrat"/>
                <a:sym typeface="Montserrat"/>
              </a:rPr>
              <a:t>WHY?</a:t>
            </a:r>
            <a:endParaRPr b="1" sz="1300">
              <a:solidFill>
                <a:srgbClr val="FFFFFF"/>
              </a:solidFill>
              <a:latin typeface="Montserrat"/>
              <a:ea typeface="Montserrat"/>
              <a:cs typeface="Montserrat"/>
              <a:sym typeface="Montserrat"/>
            </a:endParaRPr>
          </a:p>
          <a:p>
            <a:pPr indent="-311150" lvl="0" marL="457200" marR="0" rtl="0" algn="l">
              <a:lnSpc>
                <a:spcPct val="138011"/>
              </a:lnSpc>
              <a:spcBef>
                <a:spcPts val="0"/>
              </a:spcBef>
              <a:spcAft>
                <a:spcPts val="0"/>
              </a:spcAft>
              <a:buClr>
                <a:srgbClr val="FFFFFF"/>
              </a:buClr>
              <a:buSzPts val="1300"/>
              <a:buFont typeface="Montserrat"/>
              <a:buChar char="●"/>
            </a:pPr>
            <a:r>
              <a:rPr lang="en" sz="1300">
                <a:solidFill>
                  <a:srgbClr val="FFFFFF"/>
                </a:solidFill>
                <a:latin typeface="Montserrat"/>
                <a:ea typeface="Montserrat"/>
                <a:cs typeface="Montserrat"/>
                <a:sym typeface="Montserrat"/>
              </a:rPr>
              <a:t>Groomers may be more active after working hours</a:t>
            </a:r>
            <a:endParaRPr sz="1300">
              <a:solidFill>
                <a:srgbClr val="FFFFFF"/>
              </a:solidFill>
              <a:latin typeface="Montserrat"/>
              <a:ea typeface="Montserrat"/>
              <a:cs typeface="Montserrat"/>
              <a:sym typeface="Montserrat"/>
            </a:endParaRPr>
          </a:p>
          <a:p>
            <a:pPr indent="-311150" lvl="0" marL="457200" marR="0" rtl="0" algn="l">
              <a:lnSpc>
                <a:spcPct val="138011"/>
              </a:lnSpc>
              <a:spcBef>
                <a:spcPts val="0"/>
              </a:spcBef>
              <a:spcAft>
                <a:spcPts val="0"/>
              </a:spcAft>
              <a:buClr>
                <a:srgbClr val="FFFFFF"/>
              </a:buClr>
              <a:buSzPts val="1300"/>
              <a:buFont typeface="Montserrat"/>
              <a:buChar char="●"/>
            </a:pPr>
            <a:r>
              <a:rPr lang="en" sz="1300">
                <a:solidFill>
                  <a:srgbClr val="FFFFFF"/>
                </a:solidFill>
                <a:latin typeface="Montserrat"/>
                <a:ea typeface="Montserrat"/>
                <a:cs typeface="Montserrat"/>
                <a:sym typeface="Montserrat"/>
              </a:rPr>
              <a:t>School and work hours see low active user count</a:t>
            </a:r>
            <a:endParaRPr sz="700">
              <a:latin typeface="Montserrat"/>
              <a:ea typeface="Montserrat"/>
              <a:cs typeface="Montserrat"/>
              <a:sym typeface="Montserrat"/>
            </a:endParaRPr>
          </a:p>
        </p:txBody>
      </p:sp>
      <p:grpSp>
        <p:nvGrpSpPr>
          <p:cNvPr id="462" name="Google Shape;462;p42"/>
          <p:cNvGrpSpPr/>
          <p:nvPr/>
        </p:nvGrpSpPr>
        <p:grpSpPr>
          <a:xfrm>
            <a:off x="2908900" y="917575"/>
            <a:ext cx="6226275" cy="4131725"/>
            <a:chOff x="2908900" y="917575"/>
            <a:chExt cx="6226275" cy="4131725"/>
          </a:xfrm>
        </p:grpSpPr>
        <p:sp>
          <p:nvSpPr>
            <p:cNvPr id="463" name="Google Shape;463;p42"/>
            <p:cNvSpPr txBox="1"/>
            <p:nvPr/>
          </p:nvSpPr>
          <p:spPr>
            <a:xfrm>
              <a:off x="6668725" y="1352063"/>
              <a:ext cx="1610700" cy="384900"/>
            </a:xfrm>
            <a:prstGeom prst="rect">
              <a:avLst/>
            </a:prstGeom>
            <a:noFill/>
            <a:ln>
              <a:noFill/>
            </a:ln>
          </p:spPr>
          <p:txBody>
            <a:bodyPr anchorCtr="0" anchor="t" bIns="91425" lIns="91425" spcFirstLastPara="1" rIns="91425" wrap="square" tIns="91425">
              <a:spAutoFit/>
            </a:bodyPr>
            <a:lstStyle/>
            <a:p>
              <a:pPr indent="0" lvl="0" marL="0" rtl="0" algn="l">
                <a:lnSpc>
                  <a:spcPct val="138011"/>
                </a:lnSpc>
                <a:spcBef>
                  <a:spcPts val="0"/>
                </a:spcBef>
                <a:spcAft>
                  <a:spcPts val="0"/>
                </a:spcAft>
                <a:buNone/>
              </a:pPr>
              <a:r>
                <a:rPr lang="en" sz="900">
                  <a:solidFill>
                    <a:srgbClr val="FF0000"/>
                  </a:solidFill>
                  <a:latin typeface="Montserrat"/>
                  <a:ea typeface="Montserrat"/>
                  <a:cs typeface="Montserrat"/>
                  <a:sym typeface="Montserrat"/>
                </a:rPr>
                <a:t>Peak reached at 21:00</a:t>
              </a:r>
              <a:r>
                <a:rPr lang="en" sz="1300">
                  <a:solidFill>
                    <a:srgbClr val="FF0000"/>
                  </a:solidFill>
                  <a:latin typeface="Montserrat"/>
                  <a:ea typeface="Montserrat"/>
                  <a:cs typeface="Montserrat"/>
                  <a:sym typeface="Montserrat"/>
                </a:rPr>
                <a:t> </a:t>
              </a:r>
              <a:endParaRPr>
                <a:solidFill>
                  <a:srgbClr val="FF0000"/>
                </a:solidFill>
              </a:endParaRPr>
            </a:p>
          </p:txBody>
        </p:sp>
        <p:cxnSp>
          <p:nvCxnSpPr>
            <p:cNvPr id="464" name="Google Shape;464;p42"/>
            <p:cNvCxnSpPr/>
            <p:nvPr/>
          </p:nvCxnSpPr>
          <p:spPr>
            <a:xfrm flipH="1" rot="10800000">
              <a:off x="8048200" y="1540850"/>
              <a:ext cx="271800" cy="6600"/>
            </a:xfrm>
            <a:prstGeom prst="straightConnector1">
              <a:avLst/>
            </a:prstGeom>
            <a:noFill/>
            <a:ln cap="flat" cmpd="sng" w="9525">
              <a:solidFill>
                <a:srgbClr val="FF0000"/>
              </a:solidFill>
              <a:prstDash val="solid"/>
              <a:round/>
              <a:headEnd len="med" w="med" type="none"/>
              <a:tailEnd len="med" w="med" type="triangle"/>
            </a:ln>
          </p:spPr>
        </p:cxnSp>
        <p:sp>
          <p:nvSpPr>
            <p:cNvPr id="465" name="Google Shape;465;p42"/>
            <p:cNvSpPr txBox="1"/>
            <p:nvPr/>
          </p:nvSpPr>
          <p:spPr>
            <a:xfrm>
              <a:off x="4026425" y="917575"/>
              <a:ext cx="4432500" cy="293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Montserrat Medium"/>
                  <a:ea typeface="Montserrat Medium"/>
                  <a:cs typeface="Montserrat Medium"/>
                  <a:sym typeface="Montserrat Medium"/>
                </a:rPr>
                <a:t>Percentage of Conversations by Label and Start Time</a:t>
              </a:r>
              <a:endParaRPr sz="1200">
                <a:solidFill>
                  <a:srgbClr val="FFFFFF"/>
                </a:solidFill>
                <a:latin typeface="Montserrat Medium"/>
                <a:ea typeface="Montserrat Medium"/>
                <a:cs typeface="Montserrat Medium"/>
                <a:sym typeface="Montserrat Medium"/>
              </a:endParaRPr>
            </a:p>
          </p:txBody>
        </p:sp>
        <p:grpSp>
          <p:nvGrpSpPr>
            <p:cNvPr id="466" name="Google Shape;466;p42"/>
            <p:cNvGrpSpPr/>
            <p:nvPr/>
          </p:nvGrpSpPr>
          <p:grpSpPr>
            <a:xfrm>
              <a:off x="5724775" y="1145350"/>
              <a:ext cx="1384500" cy="479225"/>
              <a:chOff x="6354325" y="4051875"/>
              <a:chExt cx="1384500" cy="479225"/>
            </a:xfrm>
          </p:grpSpPr>
          <p:grpSp>
            <p:nvGrpSpPr>
              <p:cNvPr id="467" name="Google Shape;467;p42"/>
              <p:cNvGrpSpPr/>
              <p:nvPr/>
            </p:nvGrpSpPr>
            <p:grpSpPr>
              <a:xfrm>
                <a:off x="6354325" y="4051875"/>
                <a:ext cx="1384500" cy="293100"/>
                <a:chOff x="6354325" y="4051875"/>
                <a:chExt cx="1384500" cy="293100"/>
              </a:xfrm>
            </p:grpSpPr>
            <p:sp>
              <p:nvSpPr>
                <p:cNvPr id="468" name="Google Shape;468;p42"/>
                <p:cNvSpPr/>
                <p:nvPr/>
              </p:nvSpPr>
              <p:spPr>
                <a:xfrm>
                  <a:off x="6354325" y="4133475"/>
                  <a:ext cx="118800" cy="129900"/>
                </a:xfrm>
                <a:prstGeom prst="rect">
                  <a:avLst/>
                </a:prstGeom>
                <a:solidFill>
                  <a:srgbClr val="145DA0"/>
                </a:solidFill>
                <a:ln cap="flat" cmpd="sng" w="9525">
                  <a:solidFill>
                    <a:srgbClr val="145DA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69" name="Google Shape;469;p42"/>
                <p:cNvSpPr txBox="1"/>
                <p:nvPr/>
              </p:nvSpPr>
              <p:spPr>
                <a:xfrm>
                  <a:off x="6473125" y="4051875"/>
                  <a:ext cx="1265700" cy="29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rgbClr val="F7F7F7"/>
                      </a:solidFill>
                      <a:latin typeface="Montserrat Medium"/>
                      <a:ea typeface="Montserrat Medium"/>
                      <a:cs typeface="Montserrat Medium"/>
                      <a:sym typeface="Montserrat Medium"/>
                    </a:rPr>
                    <a:t>Non-grooming</a:t>
                  </a:r>
                  <a:endParaRPr sz="800">
                    <a:solidFill>
                      <a:srgbClr val="F7F7F7"/>
                    </a:solidFill>
                    <a:latin typeface="Montserrat Medium"/>
                    <a:ea typeface="Montserrat Medium"/>
                    <a:cs typeface="Montserrat Medium"/>
                    <a:sym typeface="Montserrat Medium"/>
                  </a:endParaRPr>
                </a:p>
              </p:txBody>
            </p:sp>
          </p:grpSp>
          <p:grpSp>
            <p:nvGrpSpPr>
              <p:cNvPr id="470" name="Google Shape;470;p42"/>
              <p:cNvGrpSpPr/>
              <p:nvPr/>
            </p:nvGrpSpPr>
            <p:grpSpPr>
              <a:xfrm>
                <a:off x="6354325" y="4238000"/>
                <a:ext cx="1384500" cy="293100"/>
                <a:chOff x="6354325" y="4051875"/>
                <a:chExt cx="1384500" cy="293100"/>
              </a:xfrm>
            </p:grpSpPr>
            <p:sp>
              <p:nvSpPr>
                <p:cNvPr id="471" name="Google Shape;471;p42"/>
                <p:cNvSpPr/>
                <p:nvPr/>
              </p:nvSpPr>
              <p:spPr>
                <a:xfrm>
                  <a:off x="6354325" y="4133475"/>
                  <a:ext cx="118800" cy="129900"/>
                </a:xfrm>
                <a:prstGeom prst="rect">
                  <a:avLst/>
                </a:prstGeom>
                <a:solidFill>
                  <a:srgbClr val="CFD9E0"/>
                </a:solid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72" name="Google Shape;472;p42"/>
                <p:cNvSpPr txBox="1"/>
                <p:nvPr/>
              </p:nvSpPr>
              <p:spPr>
                <a:xfrm>
                  <a:off x="6473125" y="4051875"/>
                  <a:ext cx="1265700" cy="29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rgbClr val="F7F7F7"/>
                      </a:solidFill>
                      <a:latin typeface="Montserrat Medium"/>
                      <a:ea typeface="Montserrat Medium"/>
                      <a:cs typeface="Montserrat Medium"/>
                      <a:sym typeface="Montserrat Medium"/>
                    </a:rPr>
                    <a:t>Grooming</a:t>
                  </a:r>
                  <a:endParaRPr sz="800">
                    <a:solidFill>
                      <a:srgbClr val="F7F7F7"/>
                    </a:solidFill>
                    <a:latin typeface="Montserrat Medium"/>
                    <a:ea typeface="Montserrat Medium"/>
                    <a:cs typeface="Montserrat Medium"/>
                    <a:sym typeface="Montserrat Medium"/>
                  </a:endParaRPr>
                </a:p>
              </p:txBody>
            </p:sp>
          </p:grpSp>
        </p:grpSp>
        <p:grpSp>
          <p:nvGrpSpPr>
            <p:cNvPr id="473" name="Google Shape;473;p42"/>
            <p:cNvGrpSpPr/>
            <p:nvPr/>
          </p:nvGrpSpPr>
          <p:grpSpPr>
            <a:xfrm>
              <a:off x="2908900" y="1415763"/>
              <a:ext cx="822375" cy="3217238"/>
              <a:chOff x="3975700" y="1263363"/>
              <a:chExt cx="822375" cy="3217238"/>
            </a:xfrm>
          </p:grpSpPr>
          <p:sp>
            <p:nvSpPr>
              <p:cNvPr id="474" name="Google Shape;474;p42"/>
              <p:cNvSpPr txBox="1"/>
              <p:nvPr/>
            </p:nvSpPr>
            <p:spPr>
              <a:xfrm rot="-5400000">
                <a:off x="3259450" y="2725425"/>
                <a:ext cx="1725600" cy="29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rgbClr val="F7F7F7"/>
                    </a:solidFill>
                    <a:latin typeface="Montserrat Medium"/>
                    <a:ea typeface="Montserrat Medium"/>
                    <a:cs typeface="Montserrat Medium"/>
                    <a:sym typeface="Montserrat Medium"/>
                  </a:rPr>
                  <a:t>Percentage of conversations</a:t>
                </a:r>
                <a:endParaRPr sz="800">
                  <a:solidFill>
                    <a:srgbClr val="F7F7F7"/>
                  </a:solidFill>
                  <a:latin typeface="Montserrat Medium"/>
                  <a:ea typeface="Montserrat Medium"/>
                  <a:cs typeface="Montserrat Medium"/>
                  <a:sym typeface="Montserrat Medium"/>
                </a:endParaRPr>
              </a:p>
            </p:txBody>
          </p:sp>
          <p:cxnSp>
            <p:nvCxnSpPr>
              <p:cNvPr id="475" name="Google Shape;475;p42"/>
              <p:cNvCxnSpPr/>
              <p:nvPr/>
            </p:nvCxnSpPr>
            <p:spPr>
              <a:xfrm flipH="1">
                <a:off x="4689850" y="1369725"/>
                <a:ext cx="2100" cy="3109200"/>
              </a:xfrm>
              <a:prstGeom prst="straightConnector1">
                <a:avLst/>
              </a:prstGeom>
              <a:noFill/>
              <a:ln cap="flat" cmpd="sng" w="9525">
                <a:solidFill>
                  <a:srgbClr val="CFD9E0"/>
                </a:solidFill>
                <a:prstDash val="solid"/>
                <a:round/>
                <a:headEnd len="med" w="med" type="none"/>
                <a:tailEnd len="med" w="med" type="none"/>
              </a:ln>
            </p:spPr>
          </p:cxnSp>
          <p:sp>
            <p:nvSpPr>
              <p:cNvPr id="476" name="Google Shape;476;p42"/>
              <p:cNvSpPr txBox="1"/>
              <p:nvPr/>
            </p:nvSpPr>
            <p:spPr>
              <a:xfrm>
                <a:off x="4229275" y="4282900"/>
                <a:ext cx="423900" cy="19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lt1"/>
                    </a:solidFill>
                    <a:latin typeface="Montserrat Medium"/>
                    <a:ea typeface="Montserrat Medium"/>
                    <a:cs typeface="Montserrat Medium"/>
                    <a:sym typeface="Montserrat Medium"/>
                  </a:rPr>
                  <a:t>0.0%</a:t>
                </a:r>
                <a:endParaRPr sz="700">
                  <a:solidFill>
                    <a:schemeClr val="lt1"/>
                  </a:solidFill>
                  <a:latin typeface="Montserrat Medium"/>
                  <a:ea typeface="Montserrat Medium"/>
                  <a:cs typeface="Montserrat Medium"/>
                  <a:sym typeface="Montserrat Medium"/>
                </a:endParaRPr>
              </a:p>
            </p:txBody>
          </p:sp>
          <p:sp>
            <p:nvSpPr>
              <p:cNvPr id="477" name="Google Shape;477;p42"/>
              <p:cNvSpPr txBox="1"/>
              <p:nvPr/>
            </p:nvSpPr>
            <p:spPr>
              <a:xfrm>
                <a:off x="4229275" y="2102123"/>
                <a:ext cx="423900" cy="19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lt1"/>
                    </a:solidFill>
                    <a:latin typeface="Montserrat Medium"/>
                    <a:ea typeface="Montserrat Medium"/>
                    <a:cs typeface="Montserrat Medium"/>
                    <a:sym typeface="Montserrat Medium"/>
                  </a:rPr>
                  <a:t>6.5%</a:t>
                </a:r>
                <a:endParaRPr sz="700">
                  <a:solidFill>
                    <a:schemeClr val="lt1"/>
                  </a:solidFill>
                  <a:latin typeface="Montserrat Medium"/>
                  <a:ea typeface="Montserrat Medium"/>
                  <a:cs typeface="Montserrat Medium"/>
                  <a:sym typeface="Montserrat Medium"/>
                </a:endParaRPr>
              </a:p>
            </p:txBody>
          </p:sp>
          <p:sp>
            <p:nvSpPr>
              <p:cNvPr id="478" name="Google Shape;478;p42"/>
              <p:cNvSpPr txBox="1"/>
              <p:nvPr/>
            </p:nvSpPr>
            <p:spPr>
              <a:xfrm>
                <a:off x="4229275" y="4115148"/>
                <a:ext cx="568800" cy="19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lt1"/>
                    </a:solidFill>
                    <a:latin typeface="Montserrat Medium"/>
                    <a:ea typeface="Montserrat Medium"/>
                    <a:cs typeface="Montserrat Medium"/>
                    <a:sym typeface="Montserrat Medium"/>
                  </a:rPr>
                  <a:t>0.5%</a:t>
                </a:r>
                <a:endParaRPr sz="700">
                  <a:solidFill>
                    <a:schemeClr val="lt1"/>
                  </a:solidFill>
                  <a:latin typeface="Montserrat Medium"/>
                  <a:ea typeface="Montserrat Medium"/>
                  <a:cs typeface="Montserrat Medium"/>
                  <a:sym typeface="Montserrat Medium"/>
                </a:endParaRPr>
              </a:p>
            </p:txBody>
          </p:sp>
          <p:sp>
            <p:nvSpPr>
              <p:cNvPr id="479" name="Google Shape;479;p42"/>
              <p:cNvSpPr txBox="1"/>
              <p:nvPr/>
            </p:nvSpPr>
            <p:spPr>
              <a:xfrm>
                <a:off x="4229275" y="3947396"/>
                <a:ext cx="423900" cy="19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lt1"/>
                    </a:solidFill>
                    <a:latin typeface="Montserrat Medium"/>
                    <a:ea typeface="Montserrat Medium"/>
                    <a:cs typeface="Montserrat Medium"/>
                    <a:sym typeface="Montserrat Medium"/>
                  </a:rPr>
                  <a:t>1.0%</a:t>
                </a:r>
                <a:endParaRPr sz="700">
                  <a:solidFill>
                    <a:schemeClr val="lt1"/>
                  </a:solidFill>
                  <a:latin typeface="Montserrat Medium"/>
                  <a:ea typeface="Montserrat Medium"/>
                  <a:cs typeface="Montserrat Medium"/>
                  <a:sym typeface="Montserrat Medium"/>
                </a:endParaRPr>
              </a:p>
            </p:txBody>
          </p:sp>
          <p:sp>
            <p:nvSpPr>
              <p:cNvPr id="480" name="Google Shape;480;p42"/>
              <p:cNvSpPr txBox="1"/>
              <p:nvPr/>
            </p:nvSpPr>
            <p:spPr>
              <a:xfrm>
                <a:off x="4229275" y="3779644"/>
                <a:ext cx="369000" cy="19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lt1"/>
                    </a:solidFill>
                    <a:latin typeface="Montserrat Medium"/>
                    <a:ea typeface="Montserrat Medium"/>
                    <a:cs typeface="Montserrat Medium"/>
                    <a:sym typeface="Montserrat Medium"/>
                  </a:rPr>
                  <a:t>1.5%</a:t>
                </a:r>
                <a:endParaRPr sz="700">
                  <a:solidFill>
                    <a:schemeClr val="lt1"/>
                  </a:solidFill>
                  <a:latin typeface="Montserrat Medium"/>
                  <a:ea typeface="Montserrat Medium"/>
                  <a:cs typeface="Montserrat Medium"/>
                  <a:sym typeface="Montserrat Medium"/>
                </a:endParaRPr>
              </a:p>
            </p:txBody>
          </p:sp>
          <p:sp>
            <p:nvSpPr>
              <p:cNvPr id="481" name="Google Shape;481;p42"/>
              <p:cNvSpPr txBox="1"/>
              <p:nvPr/>
            </p:nvSpPr>
            <p:spPr>
              <a:xfrm>
                <a:off x="4229275" y="3611892"/>
                <a:ext cx="423900" cy="19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lt1"/>
                    </a:solidFill>
                    <a:latin typeface="Montserrat Medium"/>
                    <a:ea typeface="Montserrat Medium"/>
                    <a:cs typeface="Montserrat Medium"/>
                    <a:sym typeface="Montserrat Medium"/>
                  </a:rPr>
                  <a:t>2.0%</a:t>
                </a:r>
                <a:endParaRPr sz="700">
                  <a:solidFill>
                    <a:schemeClr val="lt1"/>
                  </a:solidFill>
                  <a:latin typeface="Montserrat Medium"/>
                  <a:ea typeface="Montserrat Medium"/>
                  <a:cs typeface="Montserrat Medium"/>
                  <a:sym typeface="Montserrat Medium"/>
                </a:endParaRPr>
              </a:p>
            </p:txBody>
          </p:sp>
          <p:sp>
            <p:nvSpPr>
              <p:cNvPr id="482" name="Google Shape;482;p42"/>
              <p:cNvSpPr txBox="1"/>
              <p:nvPr/>
            </p:nvSpPr>
            <p:spPr>
              <a:xfrm>
                <a:off x="4229275" y="3444140"/>
                <a:ext cx="423900" cy="19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lt1"/>
                    </a:solidFill>
                    <a:latin typeface="Montserrat Medium"/>
                    <a:ea typeface="Montserrat Medium"/>
                    <a:cs typeface="Montserrat Medium"/>
                    <a:sym typeface="Montserrat Medium"/>
                  </a:rPr>
                  <a:t>2.5%</a:t>
                </a:r>
                <a:endParaRPr sz="700">
                  <a:solidFill>
                    <a:schemeClr val="lt1"/>
                  </a:solidFill>
                  <a:latin typeface="Montserrat Medium"/>
                  <a:ea typeface="Montserrat Medium"/>
                  <a:cs typeface="Montserrat Medium"/>
                  <a:sym typeface="Montserrat Medium"/>
                </a:endParaRPr>
              </a:p>
            </p:txBody>
          </p:sp>
          <p:sp>
            <p:nvSpPr>
              <p:cNvPr id="483" name="Google Shape;483;p42"/>
              <p:cNvSpPr txBox="1"/>
              <p:nvPr/>
            </p:nvSpPr>
            <p:spPr>
              <a:xfrm>
                <a:off x="4229275" y="3276388"/>
                <a:ext cx="423900" cy="19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lt1"/>
                    </a:solidFill>
                    <a:latin typeface="Montserrat Medium"/>
                    <a:ea typeface="Montserrat Medium"/>
                    <a:cs typeface="Montserrat Medium"/>
                    <a:sym typeface="Montserrat Medium"/>
                  </a:rPr>
                  <a:t>3.0%</a:t>
                </a:r>
                <a:endParaRPr sz="700">
                  <a:solidFill>
                    <a:schemeClr val="lt1"/>
                  </a:solidFill>
                  <a:latin typeface="Montserrat Medium"/>
                  <a:ea typeface="Montserrat Medium"/>
                  <a:cs typeface="Montserrat Medium"/>
                  <a:sym typeface="Montserrat Medium"/>
                </a:endParaRPr>
              </a:p>
            </p:txBody>
          </p:sp>
          <p:sp>
            <p:nvSpPr>
              <p:cNvPr id="484" name="Google Shape;484;p42"/>
              <p:cNvSpPr txBox="1"/>
              <p:nvPr/>
            </p:nvSpPr>
            <p:spPr>
              <a:xfrm>
                <a:off x="4229275" y="3108635"/>
                <a:ext cx="423900" cy="19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lt1"/>
                    </a:solidFill>
                    <a:latin typeface="Montserrat Medium"/>
                    <a:ea typeface="Montserrat Medium"/>
                    <a:cs typeface="Montserrat Medium"/>
                    <a:sym typeface="Montserrat Medium"/>
                  </a:rPr>
                  <a:t>3.5%</a:t>
                </a:r>
                <a:endParaRPr sz="700">
                  <a:solidFill>
                    <a:schemeClr val="lt1"/>
                  </a:solidFill>
                  <a:latin typeface="Montserrat Medium"/>
                  <a:ea typeface="Montserrat Medium"/>
                  <a:cs typeface="Montserrat Medium"/>
                  <a:sym typeface="Montserrat Medium"/>
                </a:endParaRPr>
              </a:p>
            </p:txBody>
          </p:sp>
          <p:sp>
            <p:nvSpPr>
              <p:cNvPr id="485" name="Google Shape;485;p42"/>
              <p:cNvSpPr txBox="1"/>
              <p:nvPr/>
            </p:nvSpPr>
            <p:spPr>
              <a:xfrm>
                <a:off x="4229275" y="2940883"/>
                <a:ext cx="423900" cy="19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lt1"/>
                    </a:solidFill>
                    <a:latin typeface="Montserrat Medium"/>
                    <a:ea typeface="Montserrat Medium"/>
                    <a:cs typeface="Montserrat Medium"/>
                    <a:sym typeface="Montserrat Medium"/>
                  </a:rPr>
                  <a:t>4.0%</a:t>
                </a:r>
                <a:endParaRPr sz="700">
                  <a:solidFill>
                    <a:schemeClr val="lt1"/>
                  </a:solidFill>
                  <a:latin typeface="Montserrat Medium"/>
                  <a:ea typeface="Montserrat Medium"/>
                  <a:cs typeface="Montserrat Medium"/>
                  <a:sym typeface="Montserrat Medium"/>
                </a:endParaRPr>
              </a:p>
            </p:txBody>
          </p:sp>
          <p:sp>
            <p:nvSpPr>
              <p:cNvPr id="486" name="Google Shape;486;p42"/>
              <p:cNvSpPr txBox="1"/>
              <p:nvPr/>
            </p:nvSpPr>
            <p:spPr>
              <a:xfrm>
                <a:off x="4229275" y="2773131"/>
                <a:ext cx="474600" cy="19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lt1"/>
                    </a:solidFill>
                    <a:latin typeface="Montserrat Medium"/>
                    <a:ea typeface="Montserrat Medium"/>
                    <a:cs typeface="Montserrat Medium"/>
                    <a:sym typeface="Montserrat Medium"/>
                  </a:rPr>
                  <a:t>4.5%</a:t>
                </a:r>
                <a:endParaRPr sz="700">
                  <a:solidFill>
                    <a:schemeClr val="lt1"/>
                  </a:solidFill>
                  <a:latin typeface="Montserrat Medium"/>
                  <a:ea typeface="Montserrat Medium"/>
                  <a:cs typeface="Montserrat Medium"/>
                  <a:sym typeface="Montserrat Medium"/>
                </a:endParaRPr>
              </a:p>
            </p:txBody>
          </p:sp>
          <p:sp>
            <p:nvSpPr>
              <p:cNvPr id="487" name="Google Shape;487;p42"/>
              <p:cNvSpPr txBox="1"/>
              <p:nvPr/>
            </p:nvSpPr>
            <p:spPr>
              <a:xfrm>
                <a:off x="4229275" y="2605379"/>
                <a:ext cx="423900" cy="19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lt1"/>
                    </a:solidFill>
                    <a:latin typeface="Montserrat Medium"/>
                    <a:ea typeface="Montserrat Medium"/>
                    <a:cs typeface="Montserrat Medium"/>
                    <a:sym typeface="Montserrat Medium"/>
                  </a:rPr>
                  <a:t>5.0%</a:t>
                </a:r>
                <a:endParaRPr sz="700">
                  <a:solidFill>
                    <a:schemeClr val="lt1"/>
                  </a:solidFill>
                  <a:latin typeface="Montserrat Medium"/>
                  <a:ea typeface="Montserrat Medium"/>
                  <a:cs typeface="Montserrat Medium"/>
                  <a:sym typeface="Montserrat Medium"/>
                </a:endParaRPr>
              </a:p>
            </p:txBody>
          </p:sp>
          <p:sp>
            <p:nvSpPr>
              <p:cNvPr id="488" name="Google Shape;488;p42"/>
              <p:cNvSpPr txBox="1"/>
              <p:nvPr/>
            </p:nvSpPr>
            <p:spPr>
              <a:xfrm>
                <a:off x="4229275" y="2437627"/>
                <a:ext cx="423900" cy="19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lt1"/>
                    </a:solidFill>
                    <a:latin typeface="Montserrat Medium"/>
                    <a:ea typeface="Montserrat Medium"/>
                    <a:cs typeface="Montserrat Medium"/>
                    <a:sym typeface="Montserrat Medium"/>
                  </a:rPr>
                  <a:t>5.5%</a:t>
                </a:r>
                <a:endParaRPr sz="700">
                  <a:solidFill>
                    <a:schemeClr val="lt1"/>
                  </a:solidFill>
                  <a:latin typeface="Montserrat Medium"/>
                  <a:ea typeface="Montserrat Medium"/>
                  <a:cs typeface="Montserrat Medium"/>
                  <a:sym typeface="Montserrat Medium"/>
                </a:endParaRPr>
              </a:p>
            </p:txBody>
          </p:sp>
          <p:sp>
            <p:nvSpPr>
              <p:cNvPr id="489" name="Google Shape;489;p42"/>
              <p:cNvSpPr txBox="1"/>
              <p:nvPr/>
            </p:nvSpPr>
            <p:spPr>
              <a:xfrm>
                <a:off x="4229275" y="2269875"/>
                <a:ext cx="423900" cy="19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lt1"/>
                    </a:solidFill>
                    <a:latin typeface="Montserrat Medium"/>
                    <a:ea typeface="Montserrat Medium"/>
                    <a:cs typeface="Montserrat Medium"/>
                    <a:sym typeface="Montserrat Medium"/>
                  </a:rPr>
                  <a:t>6.0%</a:t>
                </a:r>
                <a:endParaRPr sz="700">
                  <a:solidFill>
                    <a:schemeClr val="lt1"/>
                  </a:solidFill>
                  <a:latin typeface="Montserrat Medium"/>
                  <a:ea typeface="Montserrat Medium"/>
                  <a:cs typeface="Montserrat Medium"/>
                  <a:sym typeface="Montserrat Medium"/>
                </a:endParaRPr>
              </a:p>
            </p:txBody>
          </p:sp>
          <p:sp>
            <p:nvSpPr>
              <p:cNvPr id="490" name="Google Shape;490;p42"/>
              <p:cNvSpPr txBox="1"/>
              <p:nvPr/>
            </p:nvSpPr>
            <p:spPr>
              <a:xfrm>
                <a:off x="4229275" y="1766619"/>
                <a:ext cx="423900" cy="19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lt1"/>
                    </a:solidFill>
                    <a:latin typeface="Montserrat Medium"/>
                    <a:ea typeface="Montserrat Medium"/>
                    <a:cs typeface="Montserrat Medium"/>
                    <a:sym typeface="Montserrat Medium"/>
                  </a:rPr>
                  <a:t>7.5%</a:t>
                </a:r>
                <a:endParaRPr sz="700">
                  <a:solidFill>
                    <a:schemeClr val="lt1"/>
                  </a:solidFill>
                  <a:latin typeface="Montserrat Medium"/>
                  <a:ea typeface="Montserrat Medium"/>
                  <a:cs typeface="Montserrat Medium"/>
                  <a:sym typeface="Montserrat Medium"/>
                </a:endParaRPr>
              </a:p>
            </p:txBody>
          </p:sp>
          <p:sp>
            <p:nvSpPr>
              <p:cNvPr id="491" name="Google Shape;491;p42"/>
              <p:cNvSpPr txBox="1"/>
              <p:nvPr/>
            </p:nvSpPr>
            <p:spPr>
              <a:xfrm>
                <a:off x="4229275" y="1934371"/>
                <a:ext cx="423900" cy="19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lt1"/>
                    </a:solidFill>
                    <a:latin typeface="Montserrat Medium"/>
                    <a:ea typeface="Montserrat Medium"/>
                    <a:cs typeface="Montserrat Medium"/>
                    <a:sym typeface="Montserrat Medium"/>
                  </a:rPr>
                  <a:t>7.0%</a:t>
                </a:r>
                <a:endParaRPr sz="700">
                  <a:solidFill>
                    <a:schemeClr val="lt1"/>
                  </a:solidFill>
                  <a:latin typeface="Montserrat Medium"/>
                  <a:ea typeface="Montserrat Medium"/>
                  <a:cs typeface="Montserrat Medium"/>
                  <a:sym typeface="Montserrat Medium"/>
                </a:endParaRPr>
              </a:p>
            </p:txBody>
          </p:sp>
          <p:sp>
            <p:nvSpPr>
              <p:cNvPr id="492" name="Google Shape;492;p42"/>
              <p:cNvSpPr txBox="1"/>
              <p:nvPr/>
            </p:nvSpPr>
            <p:spPr>
              <a:xfrm>
                <a:off x="4229275" y="1598867"/>
                <a:ext cx="423900" cy="19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lt1"/>
                    </a:solidFill>
                    <a:latin typeface="Montserrat Medium"/>
                    <a:ea typeface="Montserrat Medium"/>
                    <a:cs typeface="Montserrat Medium"/>
                    <a:sym typeface="Montserrat Medium"/>
                  </a:rPr>
                  <a:t>8.0%</a:t>
                </a:r>
                <a:endParaRPr sz="700">
                  <a:solidFill>
                    <a:schemeClr val="lt1"/>
                  </a:solidFill>
                  <a:latin typeface="Montserrat Medium"/>
                  <a:ea typeface="Montserrat Medium"/>
                  <a:cs typeface="Montserrat Medium"/>
                  <a:sym typeface="Montserrat Medium"/>
                </a:endParaRPr>
              </a:p>
            </p:txBody>
          </p:sp>
          <p:sp>
            <p:nvSpPr>
              <p:cNvPr id="493" name="Google Shape;493;p42"/>
              <p:cNvSpPr txBox="1"/>
              <p:nvPr/>
            </p:nvSpPr>
            <p:spPr>
              <a:xfrm>
                <a:off x="4229275" y="1431115"/>
                <a:ext cx="423900" cy="19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lt1"/>
                    </a:solidFill>
                    <a:latin typeface="Montserrat Medium"/>
                    <a:ea typeface="Montserrat Medium"/>
                    <a:cs typeface="Montserrat Medium"/>
                    <a:sym typeface="Montserrat Medium"/>
                  </a:rPr>
                  <a:t>8.5%</a:t>
                </a:r>
                <a:endParaRPr sz="700">
                  <a:solidFill>
                    <a:schemeClr val="lt1"/>
                  </a:solidFill>
                  <a:latin typeface="Montserrat Medium"/>
                  <a:ea typeface="Montserrat Medium"/>
                  <a:cs typeface="Montserrat Medium"/>
                  <a:sym typeface="Montserrat Medium"/>
                </a:endParaRPr>
              </a:p>
            </p:txBody>
          </p:sp>
          <p:sp>
            <p:nvSpPr>
              <p:cNvPr id="494" name="Google Shape;494;p42"/>
              <p:cNvSpPr txBox="1"/>
              <p:nvPr/>
            </p:nvSpPr>
            <p:spPr>
              <a:xfrm>
                <a:off x="4229275" y="1263363"/>
                <a:ext cx="423900" cy="19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lt1"/>
                    </a:solidFill>
                    <a:latin typeface="Montserrat Medium"/>
                    <a:ea typeface="Montserrat Medium"/>
                    <a:cs typeface="Montserrat Medium"/>
                    <a:sym typeface="Montserrat Medium"/>
                  </a:rPr>
                  <a:t>9.0%</a:t>
                </a:r>
                <a:endParaRPr sz="700">
                  <a:solidFill>
                    <a:schemeClr val="lt1"/>
                  </a:solidFill>
                  <a:latin typeface="Montserrat Medium"/>
                  <a:ea typeface="Montserrat Medium"/>
                  <a:cs typeface="Montserrat Medium"/>
                  <a:sym typeface="Montserrat Medium"/>
                </a:endParaRPr>
              </a:p>
            </p:txBody>
          </p:sp>
        </p:grpSp>
        <p:sp>
          <p:nvSpPr>
            <p:cNvPr id="495" name="Google Shape;495;p42"/>
            <p:cNvSpPr txBox="1"/>
            <p:nvPr/>
          </p:nvSpPr>
          <p:spPr>
            <a:xfrm>
              <a:off x="5221175" y="4756200"/>
              <a:ext cx="2043000" cy="29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rgbClr val="F7F7F7"/>
                  </a:solidFill>
                  <a:latin typeface="Montserrat Medium"/>
                  <a:ea typeface="Montserrat Medium"/>
                  <a:cs typeface="Montserrat Medium"/>
                  <a:sym typeface="Montserrat Medium"/>
                </a:rPr>
                <a:t>Time when a conversation starts</a:t>
              </a:r>
              <a:endParaRPr sz="800">
                <a:solidFill>
                  <a:srgbClr val="F7F7F7"/>
                </a:solidFill>
                <a:latin typeface="Montserrat Medium"/>
                <a:ea typeface="Montserrat Medium"/>
                <a:cs typeface="Montserrat Medium"/>
                <a:sym typeface="Montserrat Medium"/>
              </a:endParaRPr>
            </a:p>
          </p:txBody>
        </p:sp>
        <p:sp>
          <p:nvSpPr>
            <p:cNvPr id="496" name="Google Shape;496;p42"/>
            <p:cNvSpPr txBox="1"/>
            <p:nvPr/>
          </p:nvSpPr>
          <p:spPr>
            <a:xfrm>
              <a:off x="3575900" y="4556800"/>
              <a:ext cx="367800" cy="19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lt1"/>
                  </a:solidFill>
                  <a:latin typeface="Montserrat Medium"/>
                  <a:ea typeface="Montserrat Medium"/>
                  <a:cs typeface="Montserrat Medium"/>
                  <a:sym typeface="Montserrat Medium"/>
                </a:rPr>
                <a:t>00</a:t>
              </a:r>
              <a:endParaRPr sz="700">
                <a:solidFill>
                  <a:schemeClr val="lt1"/>
                </a:solidFill>
                <a:latin typeface="Montserrat Medium"/>
                <a:ea typeface="Montserrat Medium"/>
                <a:cs typeface="Montserrat Medium"/>
                <a:sym typeface="Montserrat Medium"/>
              </a:endParaRPr>
            </a:p>
          </p:txBody>
        </p:sp>
        <p:sp>
          <p:nvSpPr>
            <p:cNvPr id="497" name="Google Shape;497;p42"/>
            <p:cNvSpPr txBox="1"/>
            <p:nvPr/>
          </p:nvSpPr>
          <p:spPr>
            <a:xfrm>
              <a:off x="3801616" y="4556800"/>
              <a:ext cx="367800" cy="19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lt1"/>
                  </a:solidFill>
                  <a:latin typeface="Montserrat Medium"/>
                  <a:ea typeface="Montserrat Medium"/>
                  <a:cs typeface="Montserrat Medium"/>
                  <a:sym typeface="Montserrat Medium"/>
                </a:rPr>
                <a:t>01</a:t>
              </a:r>
              <a:endParaRPr sz="700">
                <a:solidFill>
                  <a:schemeClr val="lt1"/>
                </a:solidFill>
                <a:latin typeface="Montserrat Medium"/>
                <a:ea typeface="Montserrat Medium"/>
                <a:cs typeface="Montserrat Medium"/>
                <a:sym typeface="Montserrat Medium"/>
              </a:endParaRPr>
            </a:p>
          </p:txBody>
        </p:sp>
        <p:sp>
          <p:nvSpPr>
            <p:cNvPr id="498" name="Google Shape;498;p42"/>
            <p:cNvSpPr txBox="1"/>
            <p:nvPr/>
          </p:nvSpPr>
          <p:spPr>
            <a:xfrm>
              <a:off x="4027333" y="4556800"/>
              <a:ext cx="367800" cy="19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lt1"/>
                  </a:solidFill>
                  <a:latin typeface="Montserrat Medium"/>
                  <a:ea typeface="Montserrat Medium"/>
                  <a:cs typeface="Montserrat Medium"/>
                  <a:sym typeface="Montserrat Medium"/>
                </a:rPr>
                <a:t>02</a:t>
              </a:r>
              <a:endParaRPr sz="700">
                <a:solidFill>
                  <a:schemeClr val="lt1"/>
                </a:solidFill>
                <a:latin typeface="Montserrat Medium"/>
                <a:ea typeface="Montserrat Medium"/>
                <a:cs typeface="Montserrat Medium"/>
                <a:sym typeface="Montserrat Medium"/>
              </a:endParaRPr>
            </a:p>
          </p:txBody>
        </p:sp>
        <p:sp>
          <p:nvSpPr>
            <p:cNvPr id="499" name="Google Shape;499;p42"/>
            <p:cNvSpPr txBox="1"/>
            <p:nvPr/>
          </p:nvSpPr>
          <p:spPr>
            <a:xfrm>
              <a:off x="4253049" y="4556800"/>
              <a:ext cx="367800" cy="19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lt1"/>
                  </a:solidFill>
                  <a:latin typeface="Montserrat Medium"/>
                  <a:ea typeface="Montserrat Medium"/>
                  <a:cs typeface="Montserrat Medium"/>
                  <a:sym typeface="Montserrat Medium"/>
                </a:rPr>
                <a:t>03</a:t>
              </a:r>
              <a:endParaRPr sz="700">
                <a:solidFill>
                  <a:schemeClr val="lt1"/>
                </a:solidFill>
                <a:latin typeface="Montserrat Medium"/>
                <a:ea typeface="Montserrat Medium"/>
                <a:cs typeface="Montserrat Medium"/>
                <a:sym typeface="Montserrat Medium"/>
              </a:endParaRPr>
            </a:p>
          </p:txBody>
        </p:sp>
        <p:sp>
          <p:nvSpPr>
            <p:cNvPr id="500" name="Google Shape;500;p42"/>
            <p:cNvSpPr txBox="1"/>
            <p:nvPr/>
          </p:nvSpPr>
          <p:spPr>
            <a:xfrm>
              <a:off x="4478765" y="4556800"/>
              <a:ext cx="367800" cy="19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lt1"/>
                  </a:solidFill>
                  <a:latin typeface="Montserrat Medium"/>
                  <a:ea typeface="Montserrat Medium"/>
                  <a:cs typeface="Montserrat Medium"/>
                  <a:sym typeface="Montserrat Medium"/>
                </a:rPr>
                <a:t>04</a:t>
              </a:r>
              <a:endParaRPr sz="700">
                <a:solidFill>
                  <a:schemeClr val="lt1"/>
                </a:solidFill>
                <a:latin typeface="Montserrat Medium"/>
                <a:ea typeface="Montserrat Medium"/>
                <a:cs typeface="Montserrat Medium"/>
                <a:sym typeface="Montserrat Medium"/>
              </a:endParaRPr>
            </a:p>
          </p:txBody>
        </p:sp>
        <p:sp>
          <p:nvSpPr>
            <p:cNvPr id="501" name="Google Shape;501;p42"/>
            <p:cNvSpPr txBox="1"/>
            <p:nvPr/>
          </p:nvSpPr>
          <p:spPr>
            <a:xfrm>
              <a:off x="4704482" y="4556800"/>
              <a:ext cx="367800" cy="19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lt1"/>
                  </a:solidFill>
                  <a:latin typeface="Montserrat Medium"/>
                  <a:ea typeface="Montserrat Medium"/>
                  <a:cs typeface="Montserrat Medium"/>
                  <a:sym typeface="Montserrat Medium"/>
                </a:rPr>
                <a:t>05</a:t>
              </a:r>
              <a:endParaRPr sz="700">
                <a:solidFill>
                  <a:schemeClr val="lt1"/>
                </a:solidFill>
                <a:latin typeface="Montserrat Medium"/>
                <a:ea typeface="Montserrat Medium"/>
                <a:cs typeface="Montserrat Medium"/>
                <a:sym typeface="Montserrat Medium"/>
              </a:endParaRPr>
            </a:p>
          </p:txBody>
        </p:sp>
        <p:sp>
          <p:nvSpPr>
            <p:cNvPr id="502" name="Google Shape;502;p42"/>
            <p:cNvSpPr txBox="1"/>
            <p:nvPr/>
          </p:nvSpPr>
          <p:spPr>
            <a:xfrm>
              <a:off x="4930198" y="4556800"/>
              <a:ext cx="367800" cy="19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lt1"/>
                  </a:solidFill>
                  <a:latin typeface="Montserrat Medium"/>
                  <a:ea typeface="Montserrat Medium"/>
                  <a:cs typeface="Montserrat Medium"/>
                  <a:sym typeface="Montserrat Medium"/>
                </a:rPr>
                <a:t>06</a:t>
              </a:r>
              <a:endParaRPr sz="700">
                <a:solidFill>
                  <a:schemeClr val="lt1"/>
                </a:solidFill>
                <a:latin typeface="Montserrat Medium"/>
                <a:ea typeface="Montserrat Medium"/>
                <a:cs typeface="Montserrat Medium"/>
                <a:sym typeface="Montserrat Medium"/>
              </a:endParaRPr>
            </a:p>
          </p:txBody>
        </p:sp>
        <p:sp>
          <p:nvSpPr>
            <p:cNvPr id="503" name="Google Shape;503;p42"/>
            <p:cNvSpPr txBox="1"/>
            <p:nvPr/>
          </p:nvSpPr>
          <p:spPr>
            <a:xfrm>
              <a:off x="5155914" y="4556800"/>
              <a:ext cx="367800" cy="19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lt1"/>
                  </a:solidFill>
                  <a:latin typeface="Montserrat Medium"/>
                  <a:ea typeface="Montserrat Medium"/>
                  <a:cs typeface="Montserrat Medium"/>
                  <a:sym typeface="Montserrat Medium"/>
                </a:rPr>
                <a:t>07</a:t>
              </a:r>
              <a:endParaRPr sz="700">
                <a:solidFill>
                  <a:schemeClr val="lt1"/>
                </a:solidFill>
                <a:latin typeface="Montserrat Medium"/>
                <a:ea typeface="Montserrat Medium"/>
                <a:cs typeface="Montserrat Medium"/>
                <a:sym typeface="Montserrat Medium"/>
              </a:endParaRPr>
            </a:p>
          </p:txBody>
        </p:sp>
        <p:sp>
          <p:nvSpPr>
            <p:cNvPr id="504" name="Google Shape;504;p42"/>
            <p:cNvSpPr txBox="1"/>
            <p:nvPr/>
          </p:nvSpPr>
          <p:spPr>
            <a:xfrm>
              <a:off x="5381630" y="4556800"/>
              <a:ext cx="367800" cy="19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lt1"/>
                  </a:solidFill>
                  <a:latin typeface="Montserrat Medium"/>
                  <a:ea typeface="Montserrat Medium"/>
                  <a:cs typeface="Montserrat Medium"/>
                  <a:sym typeface="Montserrat Medium"/>
                </a:rPr>
                <a:t>08</a:t>
              </a:r>
              <a:endParaRPr sz="700">
                <a:solidFill>
                  <a:schemeClr val="lt1"/>
                </a:solidFill>
                <a:latin typeface="Montserrat Medium"/>
                <a:ea typeface="Montserrat Medium"/>
                <a:cs typeface="Montserrat Medium"/>
                <a:sym typeface="Montserrat Medium"/>
              </a:endParaRPr>
            </a:p>
          </p:txBody>
        </p:sp>
        <p:sp>
          <p:nvSpPr>
            <p:cNvPr id="505" name="Google Shape;505;p42"/>
            <p:cNvSpPr txBox="1"/>
            <p:nvPr/>
          </p:nvSpPr>
          <p:spPr>
            <a:xfrm>
              <a:off x="5607347" y="4556800"/>
              <a:ext cx="367800" cy="19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lt1"/>
                  </a:solidFill>
                  <a:latin typeface="Montserrat Medium"/>
                  <a:ea typeface="Montserrat Medium"/>
                  <a:cs typeface="Montserrat Medium"/>
                  <a:sym typeface="Montserrat Medium"/>
                </a:rPr>
                <a:t>09</a:t>
              </a:r>
              <a:endParaRPr sz="700">
                <a:solidFill>
                  <a:schemeClr val="lt1"/>
                </a:solidFill>
                <a:latin typeface="Montserrat Medium"/>
                <a:ea typeface="Montserrat Medium"/>
                <a:cs typeface="Montserrat Medium"/>
                <a:sym typeface="Montserrat Medium"/>
              </a:endParaRPr>
            </a:p>
          </p:txBody>
        </p:sp>
        <p:sp>
          <p:nvSpPr>
            <p:cNvPr id="506" name="Google Shape;506;p42"/>
            <p:cNvSpPr txBox="1"/>
            <p:nvPr/>
          </p:nvSpPr>
          <p:spPr>
            <a:xfrm>
              <a:off x="5833063" y="4556800"/>
              <a:ext cx="367800" cy="19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lt1"/>
                  </a:solidFill>
                  <a:latin typeface="Montserrat Medium"/>
                  <a:ea typeface="Montserrat Medium"/>
                  <a:cs typeface="Montserrat Medium"/>
                  <a:sym typeface="Montserrat Medium"/>
                </a:rPr>
                <a:t>10</a:t>
              </a:r>
              <a:endParaRPr sz="700">
                <a:solidFill>
                  <a:schemeClr val="lt1"/>
                </a:solidFill>
                <a:latin typeface="Montserrat Medium"/>
                <a:ea typeface="Montserrat Medium"/>
                <a:cs typeface="Montserrat Medium"/>
                <a:sym typeface="Montserrat Medium"/>
              </a:endParaRPr>
            </a:p>
          </p:txBody>
        </p:sp>
        <p:sp>
          <p:nvSpPr>
            <p:cNvPr id="507" name="Google Shape;507;p42"/>
            <p:cNvSpPr txBox="1"/>
            <p:nvPr/>
          </p:nvSpPr>
          <p:spPr>
            <a:xfrm>
              <a:off x="6058779" y="4556800"/>
              <a:ext cx="367800" cy="19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lt1"/>
                  </a:solidFill>
                  <a:latin typeface="Montserrat Medium"/>
                  <a:ea typeface="Montserrat Medium"/>
                  <a:cs typeface="Montserrat Medium"/>
                  <a:sym typeface="Montserrat Medium"/>
                </a:rPr>
                <a:t>11</a:t>
              </a:r>
              <a:endParaRPr sz="700">
                <a:solidFill>
                  <a:schemeClr val="lt1"/>
                </a:solidFill>
                <a:latin typeface="Montserrat Medium"/>
                <a:ea typeface="Montserrat Medium"/>
                <a:cs typeface="Montserrat Medium"/>
                <a:sym typeface="Montserrat Medium"/>
              </a:endParaRPr>
            </a:p>
          </p:txBody>
        </p:sp>
        <p:sp>
          <p:nvSpPr>
            <p:cNvPr id="508" name="Google Shape;508;p42"/>
            <p:cNvSpPr txBox="1"/>
            <p:nvPr/>
          </p:nvSpPr>
          <p:spPr>
            <a:xfrm>
              <a:off x="6284496" y="4556800"/>
              <a:ext cx="367800" cy="19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lt1"/>
                  </a:solidFill>
                  <a:latin typeface="Montserrat Medium"/>
                  <a:ea typeface="Montserrat Medium"/>
                  <a:cs typeface="Montserrat Medium"/>
                  <a:sym typeface="Montserrat Medium"/>
                </a:rPr>
                <a:t>12</a:t>
              </a:r>
              <a:endParaRPr sz="700">
                <a:solidFill>
                  <a:schemeClr val="lt1"/>
                </a:solidFill>
                <a:latin typeface="Montserrat Medium"/>
                <a:ea typeface="Montserrat Medium"/>
                <a:cs typeface="Montserrat Medium"/>
                <a:sym typeface="Montserrat Medium"/>
              </a:endParaRPr>
            </a:p>
          </p:txBody>
        </p:sp>
        <p:sp>
          <p:nvSpPr>
            <p:cNvPr id="509" name="Google Shape;509;p42"/>
            <p:cNvSpPr txBox="1"/>
            <p:nvPr/>
          </p:nvSpPr>
          <p:spPr>
            <a:xfrm>
              <a:off x="6510212" y="4556800"/>
              <a:ext cx="367800" cy="19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lt1"/>
                  </a:solidFill>
                  <a:latin typeface="Montserrat Medium"/>
                  <a:ea typeface="Montserrat Medium"/>
                  <a:cs typeface="Montserrat Medium"/>
                  <a:sym typeface="Montserrat Medium"/>
                </a:rPr>
                <a:t>13</a:t>
              </a:r>
              <a:endParaRPr sz="700">
                <a:solidFill>
                  <a:schemeClr val="lt1"/>
                </a:solidFill>
                <a:latin typeface="Montserrat Medium"/>
                <a:ea typeface="Montserrat Medium"/>
                <a:cs typeface="Montserrat Medium"/>
                <a:sym typeface="Montserrat Medium"/>
              </a:endParaRPr>
            </a:p>
          </p:txBody>
        </p:sp>
        <p:sp>
          <p:nvSpPr>
            <p:cNvPr id="510" name="Google Shape;510;p42"/>
            <p:cNvSpPr txBox="1"/>
            <p:nvPr/>
          </p:nvSpPr>
          <p:spPr>
            <a:xfrm>
              <a:off x="6735928" y="4556800"/>
              <a:ext cx="367800" cy="19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lt1"/>
                  </a:solidFill>
                  <a:latin typeface="Montserrat Medium"/>
                  <a:ea typeface="Montserrat Medium"/>
                  <a:cs typeface="Montserrat Medium"/>
                  <a:sym typeface="Montserrat Medium"/>
                </a:rPr>
                <a:t>14</a:t>
              </a:r>
              <a:endParaRPr sz="700">
                <a:solidFill>
                  <a:schemeClr val="lt1"/>
                </a:solidFill>
                <a:latin typeface="Montserrat Medium"/>
                <a:ea typeface="Montserrat Medium"/>
                <a:cs typeface="Montserrat Medium"/>
                <a:sym typeface="Montserrat Medium"/>
              </a:endParaRPr>
            </a:p>
          </p:txBody>
        </p:sp>
        <p:sp>
          <p:nvSpPr>
            <p:cNvPr id="511" name="Google Shape;511;p42"/>
            <p:cNvSpPr txBox="1"/>
            <p:nvPr/>
          </p:nvSpPr>
          <p:spPr>
            <a:xfrm>
              <a:off x="6961645" y="4556800"/>
              <a:ext cx="367800" cy="19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lt1"/>
                  </a:solidFill>
                  <a:latin typeface="Montserrat Medium"/>
                  <a:ea typeface="Montserrat Medium"/>
                  <a:cs typeface="Montserrat Medium"/>
                  <a:sym typeface="Montserrat Medium"/>
                </a:rPr>
                <a:t>15</a:t>
              </a:r>
              <a:endParaRPr sz="700">
                <a:solidFill>
                  <a:schemeClr val="lt1"/>
                </a:solidFill>
                <a:latin typeface="Montserrat Medium"/>
                <a:ea typeface="Montserrat Medium"/>
                <a:cs typeface="Montserrat Medium"/>
                <a:sym typeface="Montserrat Medium"/>
              </a:endParaRPr>
            </a:p>
          </p:txBody>
        </p:sp>
        <p:sp>
          <p:nvSpPr>
            <p:cNvPr id="512" name="Google Shape;512;p42"/>
            <p:cNvSpPr txBox="1"/>
            <p:nvPr/>
          </p:nvSpPr>
          <p:spPr>
            <a:xfrm>
              <a:off x="7187361" y="4556800"/>
              <a:ext cx="367800" cy="19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lt1"/>
                  </a:solidFill>
                  <a:latin typeface="Montserrat Medium"/>
                  <a:ea typeface="Montserrat Medium"/>
                  <a:cs typeface="Montserrat Medium"/>
                  <a:sym typeface="Montserrat Medium"/>
                </a:rPr>
                <a:t>16</a:t>
              </a:r>
              <a:endParaRPr sz="700">
                <a:solidFill>
                  <a:schemeClr val="lt1"/>
                </a:solidFill>
                <a:latin typeface="Montserrat Medium"/>
                <a:ea typeface="Montserrat Medium"/>
                <a:cs typeface="Montserrat Medium"/>
                <a:sym typeface="Montserrat Medium"/>
              </a:endParaRPr>
            </a:p>
          </p:txBody>
        </p:sp>
        <p:sp>
          <p:nvSpPr>
            <p:cNvPr id="513" name="Google Shape;513;p42"/>
            <p:cNvSpPr txBox="1"/>
            <p:nvPr/>
          </p:nvSpPr>
          <p:spPr>
            <a:xfrm>
              <a:off x="7413077" y="4556800"/>
              <a:ext cx="367800" cy="19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lt1"/>
                  </a:solidFill>
                  <a:latin typeface="Montserrat Medium"/>
                  <a:ea typeface="Montserrat Medium"/>
                  <a:cs typeface="Montserrat Medium"/>
                  <a:sym typeface="Montserrat Medium"/>
                </a:rPr>
                <a:t>17</a:t>
              </a:r>
              <a:endParaRPr sz="700">
                <a:solidFill>
                  <a:schemeClr val="lt1"/>
                </a:solidFill>
                <a:latin typeface="Montserrat Medium"/>
                <a:ea typeface="Montserrat Medium"/>
                <a:cs typeface="Montserrat Medium"/>
                <a:sym typeface="Montserrat Medium"/>
              </a:endParaRPr>
            </a:p>
          </p:txBody>
        </p:sp>
        <p:sp>
          <p:nvSpPr>
            <p:cNvPr id="514" name="Google Shape;514;p42"/>
            <p:cNvSpPr txBox="1"/>
            <p:nvPr/>
          </p:nvSpPr>
          <p:spPr>
            <a:xfrm>
              <a:off x="7638793" y="4556800"/>
              <a:ext cx="367800" cy="19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lt1"/>
                  </a:solidFill>
                  <a:latin typeface="Montserrat Medium"/>
                  <a:ea typeface="Montserrat Medium"/>
                  <a:cs typeface="Montserrat Medium"/>
                  <a:sym typeface="Montserrat Medium"/>
                </a:rPr>
                <a:t>18</a:t>
              </a:r>
              <a:endParaRPr sz="700">
                <a:solidFill>
                  <a:schemeClr val="lt1"/>
                </a:solidFill>
                <a:latin typeface="Montserrat Medium"/>
                <a:ea typeface="Montserrat Medium"/>
                <a:cs typeface="Montserrat Medium"/>
                <a:sym typeface="Montserrat Medium"/>
              </a:endParaRPr>
            </a:p>
          </p:txBody>
        </p:sp>
        <p:sp>
          <p:nvSpPr>
            <p:cNvPr id="515" name="Google Shape;515;p42"/>
            <p:cNvSpPr txBox="1"/>
            <p:nvPr/>
          </p:nvSpPr>
          <p:spPr>
            <a:xfrm>
              <a:off x="7864510" y="4556800"/>
              <a:ext cx="367800" cy="19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lt1"/>
                  </a:solidFill>
                  <a:latin typeface="Montserrat Medium"/>
                  <a:ea typeface="Montserrat Medium"/>
                  <a:cs typeface="Montserrat Medium"/>
                  <a:sym typeface="Montserrat Medium"/>
                </a:rPr>
                <a:t>19</a:t>
              </a:r>
              <a:endParaRPr sz="700">
                <a:solidFill>
                  <a:schemeClr val="lt1"/>
                </a:solidFill>
                <a:latin typeface="Montserrat Medium"/>
                <a:ea typeface="Montserrat Medium"/>
                <a:cs typeface="Montserrat Medium"/>
                <a:sym typeface="Montserrat Medium"/>
              </a:endParaRPr>
            </a:p>
          </p:txBody>
        </p:sp>
        <p:sp>
          <p:nvSpPr>
            <p:cNvPr id="516" name="Google Shape;516;p42"/>
            <p:cNvSpPr txBox="1"/>
            <p:nvPr/>
          </p:nvSpPr>
          <p:spPr>
            <a:xfrm>
              <a:off x="8090226" y="4556800"/>
              <a:ext cx="367800" cy="19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lt1"/>
                  </a:solidFill>
                  <a:latin typeface="Montserrat Medium"/>
                  <a:ea typeface="Montserrat Medium"/>
                  <a:cs typeface="Montserrat Medium"/>
                  <a:sym typeface="Montserrat Medium"/>
                </a:rPr>
                <a:t>20</a:t>
              </a:r>
              <a:endParaRPr sz="700">
                <a:solidFill>
                  <a:schemeClr val="lt1"/>
                </a:solidFill>
                <a:latin typeface="Montserrat Medium"/>
                <a:ea typeface="Montserrat Medium"/>
                <a:cs typeface="Montserrat Medium"/>
                <a:sym typeface="Montserrat Medium"/>
              </a:endParaRPr>
            </a:p>
          </p:txBody>
        </p:sp>
        <p:sp>
          <p:nvSpPr>
            <p:cNvPr id="517" name="Google Shape;517;p42"/>
            <p:cNvSpPr txBox="1"/>
            <p:nvPr/>
          </p:nvSpPr>
          <p:spPr>
            <a:xfrm>
              <a:off x="8315942" y="4556800"/>
              <a:ext cx="367800" cy="19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lt1"/>
                  </a:solidFill>
                  <a:latin typeface="Montserrat Medium"/>
                  <a:ea typeface="Montserrat Medium"/>
                  <a:cs typeface="Montserrat Medium"/>
                  <a:sym typeface="Montserrat Medium"/>
                </a:rPr>
                <a:t>21</a:t>
              </a:r>
              <a:endParaRPr sz="700">
                <a:solidFill>
                  <a:schemeClr val="lt1"/>
                </a:solidFill>
                <a:latin typeface="Montserrat Medium"/>
                <a:ea typeface="Montserrat Medium"/>
                <a:cs typeface="Montserrat Medium"/>
                <a:sym typeface="Montserrat Medium"/>
              </a:endParaRPr>
            </a:p>
          </p:txBody>
        </p:sp>
        <p:sp>
          <p:nvSpPr>
            <p:cNvPr id="518" name="Google Shape;518;p42"/>
            <p:cNvSpPr txBox="1"/>
            <p:nvPr/>
          </p:nvSpPr>
          <p:spPr>
            <a:xfrm>
              <a:off x="8541659" y="4556800"/>
              <a:ext cx="367800" cy="19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lt1"/>
                  </a:solidFill>
                  <a:latin typeface="Montserrat Medium"/>
                  <a:ea typeface="Montserrat Medium"/>
                  <a:cs typeface="Montserrat Medium"/>
                  <a:sym typeface="Montserrat Medium"/>
                </a:rPr>
                <a:t>22</a:t>
              </a:r>
              <a:endParaRPr sz="700">
                <a:solidFill>
                  <a:schemeClr val="lt1"/>
                </a:solidFill>
                <a:latin typeface="Montserrat Medium"/>
                <a:ea typeface="Montserrat Medium"/>
                <a:cs typeface="Montserrat Medium"/>
                <a:sym typeface="Montserrat Medium"/>
              </a:endParaRPr>
            </a:p>
          </p:txBody>
        </p:sp>
        <p:sp>
          <p:nvSpPr>
            <p:cNvPr id="519" name="Google Shape;519;p42"/>
            <p:cNvSpPr txBox="1"/>
            <p:nvPr/>
          </p:nvSpPr>
          <p:spPr>
            <a:xfrm>
              <a:off x="8767375" y="4556800"/>
              <a:ext cx="367800" cy="19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lt1"/>
                  </a:solidFill>
                  <a:latin typeface="Montserrat Medium"/>
                  <a:ea typeface="Montserrat Medium"/>
                  <a:cs typeface="Montserrat Medium"/>
                  <a:sym typeface="Montserrat Medium"/>
                </a:rPr>
                <a:t>23</a:t>
              </a:r>
              <a:endParaRPr sz="700">
                <a:solidFill>
                  <a:schemeClr val="lt1"/>
                </a:solidFill>
                <a:latin typeface="Montserrat Medium"/>
                <a:ea typeface="Montserrat Medium"/>
                <a:cs typeface="Montserrat Medium"/>
                <a:sym typeface="Montserrat Medium"/>
              </a:endParaRPr>
            </a:p>
          </p:txBody>
        </p:sp>
        <p:grpSp>
          <p:nvGrpSpPr>
            <p:cNvPr id="520" name="Google Shape;520;p42"/>
            <p:cNvGrpSpPr/>
            <p:nvPr/>
          </p:nvGrpSpPr>
          <p:grpSpPr>
            <a:xfrm>
              <a:off x="3881200" y="3182368"/>
              <a:ext cx="157275" cy="1450520"/>
              <a:chOff x="3870050" y="3485842"/>
              <a:chExt cx="157275" cy="1147200"/>
            </a:xfrm>
          </p:grpSpPr>
          <p:sp>
            <p:nvSpPr>
              <p:cNvPr id="521" name="Google Shape;521;p42"/>
              <p:cNvSpPr/>
              <p:nvPr/>
            </p:nvSpPr>
            <p:spPr>
              <a:xfrm>
                <a:off x="3870050" y="3485842"/>
                <a:ext cx="62400" cy="1147200"/>
              </a:xfrm>
              <a:prstGeom prst="rect">
                <a:avLst/>
              </a:prstGeom>
              <a:solidFill>
                <a:srgbClr val="145DA0"/>
              </a:solidFill>
              <a:ln cap="flat" cmpd="sng" w="9525">
                <a:solidFill>
                  <a:srgbClr val="145DA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22" name="Google Shape;522;p42"/>
              <p:cNvSpPr/>
              <p:nvPr/>
            </p:nvSpPr>
            <p:spPr>
              <a:xfrm>
                <a:off x="3963425" y="3985300"/>
                <a:ext cx="63900" cy="647700"/>
              </a:xfrm>
              <a:prstGeom prst="rect">
                <a:avLst/>
              </a:prstGeom>
              <a:solidFill>
                <a:srgbClr val="CFD9E0"/>
              </a:solid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grpSp>
          <p:nvGrpSpPr>
            <p:cNvPr id="523" name="Google Shape;523;p42"/>
            <p:cNvGrpSpPr/>
            <p:nvPr/>
          </p:nvGrpSpPr>
          <p:grpSpPr>
            <a:xfrm>
              <a:off x="4093775" y="3152300"/>
              <a:ext cx="157275" cy="1480800"/>
              <a:chOff x="4095787" y="3152300"/>
              <a:chExt cx="157275" cy="1480800"/>
            </a:xfrm>
          </p:grpSpPr>
          <p:sp>
            <p:nvSpPr>
              <p:cNvPr id="524" name="Google Shape;524;p42"/>
              <p:cNvSpPr/>
              <p:nvPr/>
            </p:nvSpPr>
            <p:spPr>
              <a:xfrm>
                <a:off x="4095787" y="3152300"/>
                <a:ext cx="62400" cy="1480800"/>
              </a:xfrm>
              <a:prstGeom prst="rect">
                <a:avLst/>
              </a:prstGeom>
              <a:solidFill>
                <a:srgbClr val="145DA0"/>
              </a:solidFill>
              <a:ln cap="flat" cmpd="sng" w="9525">
                <a:solidFill>
                  <a:srgbClr val="145DA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25" name="Google Shape;525;p42"/>
              <p:cNvSpPr/>
              <p:nvPr/>
            </p:nvSpPr>
            <p:spPr>
              <a:xfrm>
                <a:off x="4189162" y="4285275"/>
                <a:ext cx="63900" cy="347700"/>
              </a:xfrm>
              <a:prstGeom prst="rect">
                <a:avLst/>
              </a:prstGeom>
              <a:solidFill>
                <a:srgbClr val="CFD9E0"/>
              </a:solid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grpSp>
          <p:nvGrpSpPr>
            <p:cNvPr id="526" name="Google Shape;526;p42"/>
            <p:cNvGrpSpPr/>
            <p:nvPr/>
          </p:nvGrpSpPr>
          <p:grpSpPr>
            <a:xfrm>
              <a:off x="4306325" y="3287650"/>
              <a:ext cx="157275" cy="1345525"/>
              <a:chOff x="4321508" y="3287650"/>
              <a:chExt cx="157275" cy="1345525"/>
            </a:xfrm>
          </p:grpSpPr>
          <p:sp>
            <p:nvSpPr>
              <p:cNvPr id="527" name="Google Shape;527;p42"/>
              <p:cNvSpPr/>
              <p:nvPr/>
            </p:nvSpPr>
            <p:spPr>
              <a:xfrm>
                <a:off x="4321508" y="3287650"/>
                <a:ext cx="62400" cy="1345500"/>
              </a:xfrm>
              <a:prstGeom prst="rect">
                <a:avLst/>
              </a:prstGeom>
              <a:solidFill>
                <a:srgbClr val="145DA0"/>
              </a:solidFill>
              <a:ln cap="flat" cmpd="sng" w="9525">
                <a:solidFill>
                  <a:srgbClr val="145DA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28" name="Google Shape;528;p42"/>
              <p:cNvSpPr/>
              <p:nvPr/>
            </p:nvSpPr>
            <p:spPr>
              <a:xfrm>
                <a:off x="4414883" y="4435475"/>
                <a:ext cx="63900" cy="197700"/>
              </a:xfrm>
              <a:prstGeom prst="rect">
                <a:avLst/>
              </a:prstGeom>
              <a:solidFill>
                <a:srgbClr val="CFD9E0"/>
              </a:solid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grpSp>
          <p:nvGrpSpPr>
            <p:cNvPr id="529" name="Google Shape;529;p42"/>
            <p:cNvGrpSpPr/>
            <p:nvPr/>
          </p:nvGrpSpPr>
          <p:grpSpPr>
            <a:xfrm>
              <a:off x="4518875" y="3326500"/>
              <a:ext cx="157275" cy="1306500"/>
              <a:chOff x="4512979" y="3326500"/>
              <a:chExt cx="157275" cy="1306500"/>
            </a:xfrm>
          </p:grpSpPr>
          <p:sp>
            <p:nvSpPr>
              <p:cNvPr id="530" name="Google Shape;530;p42"/>
              <p:cNvSpPr/>
              <p:nvPr/>
            </p:nvSpPr>
            <p:spPr>
              <a:xfrm>
                <a:off x="4512979" y="3326500"/>
                <a:ext cx="62400" cy="1306500"/>
              </a:xfrm>
              <a:prstGeom prst="rect">
                <a:avLst/>
              </a:prstGeom>
              <a:solidFill>
                <a:srgbClr val="145DA0"/>
              </a:solidFill>
              <a:ln cap="flat" cmpd="sng" w="9525">
                <a:solidFill>
                  <a:srgbClr val="145DA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31" name="Google Shape;531;p42"/>
              <p:cNvSpPr/>
              <p:nvPr/>
            </p:nvSpPr>
            <p:spPr>
              <a:xfrm>
                <a:off x="4606354" y="4435150"/>
                <a:ext cx="63900" cy="197700"/>
              </a:xfrm>
              <a:prstGeom prst="rect">
                <a:avLst/>
              </a:prstGeom>
              <a:solidFill>
                <a:srgbClr val="CFD9E0"/>
              </a:solid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grpSp>
          <p:nvGrpSpPr>
            <p:cNvPr id="532" name="Google Shape;532;p42"/>
            <p:cNvGrpSpPr/>
            <p:nvPr/>
          </p:nvGrpSpPr>
          <p:grpSpPr>
            <a:xfrm>
              <a:off x="4731425" y="3377900"/>
              <a:ext cx="157275" cy="1255200"/>
              <a:chOff x="4721587" y="3377900"/>
              <a:chExt cx="157275" cy="1255200"/>
            </a:xfrm>
          </p:grpSpPr>
          <p:sp>
            <p:nvSpPr>
              <p:cNvPr id="533" name="Google Shape;533;p42"/>
              <p:cNvSpPr/>
              <p:nvPr/>
            </p:nvSpPr>
            <p:spPr>
              <a:xfrm>
                <a:off x="4721587" y="3377900"/>
                <a:ext cx="62400" cy="1255200"/>
              </a:xfrm>
              <a:prstGeom prst="rect">
                <a:avLst/>
              </a:prstGeom>
              <a:solidFill>
                <a:srgbClr val="145DA0"/>
              </a:solidFill>
              <a:ln cap="flat" cmpd="sng" w="9525">
                <a:solidFill>
                  <a:srgbClr val="145DA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34" name="Google Shape;534;p42"/>
              <p:cNvSpPr/>
              <p:nvPr/>
            </p:nvSpPr>
            <p:spPr>
              <a:xfrm>
                <a:off x="4814962" y="4195025"/>
                <a:ext cx="63900" cy="438000"/>
              </a:xfrm>
              <a:prstGeom prst="rect">
                <a:avLst/>
              </a:prstGeom>
              <a:solidFill>
                <a:srgbClr val="CFD9E0"/>
              </a:solid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grpSp>
          <p:nvGrpSpPr>
            <p:cNvPr id="535" name="Google Shape;535;p42"/>
            <p:cNvGrpSpPr/>
            <p:nvPr/>
          </p:nvGrpSpPr>
          <p:grpSpPr>
            <a:xfrm>
              <a:off x="4943975" y="3458100"/>
              <a:ext cx="157275" cy="1174800"/>
              <a:chOff x="4947295" y="3458100"/>
              <a:chExt cx="157275" cy="1174800"/>
            </a:xfrm>
          </p:grpSpPr>
          <p:sp>
            <p:nvSpPr>
              <p:cNvPr id="536" name="Google Shape;536;p42"/>
              <p:cNvSpPr/>
              <p:nvPr/>
            </p:nvSpPr>
            <p:spPr>
              <a:xfrm>
                <a:off x="4947295" y="3458100"/>
                <a:ext cx="62400" cy="1174800"/>
              </a:xfrm>
              <a:prstGeom prst="rect">
                <a:avLst/>
              </a:prstGeom>
              <a:solidFill>
                <a:srgbClr val="145DA0"/>
              </a:solidFill>
              <a:ln cap="flat" cmpd="sng" w="9525">
                <a:solidFill>
                  <a:srgbClr val="145DA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37" name="Google Shape;537;p42"/>
              <p:cNvSpPr/>
              <p:nvPr/>
            </p:nvSpPr>
            <p:spPr>
              <a:xfrm>
                <a:off x="5040670" y="4172650"/>
                <a:ext cx="63900" cy="460200"/>
              </a:xfrm>
              <a:prstGeom prst="rect">
                <a:avLst/>
              </a:prstGeom>
              <a:solidFill>
                <a:srgbClr val="CFD9E0"/>
              </a:solid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grpSp>
          <p:nvGrpSpPr>
            <p:cNvPr id="538" name="Google Shape;538;p42"/>
            <p:cNvGrpSpPr/>
            <p:nvPr/>
          </p:nvGrpSpPr>
          <p:grpSpPr>
            <a:xfrm>
              <a:off x="5156525" y="3493200"/>
              <a:ext cx="157275" cy="1139825"/>
              <a:chOff x="5229878" y="3493200"/>
              <a:chExt cx="157275" cy="1139825"/>
            </a:xfrm>
          </p:grpSpPr>
          <p:sp>
            <p:nvSpPr>
              <p:cNvPr id="539" name="Google Shape;539;p42"/>
              <p:cNvSpPr/>
              <p:nvPr/>
            </p:nvSpPr>
            <p:spPr>
              <a:xfrm>
                <a:off x="5229878" y="3493200"/>
                <a:ext cx="62400" cy="1139700"/>
              </a:xfrm>
              <a:prstGeom prst="rect">
                <a:avLst/>
              </a:prstGeom>
              <a:solidFill>
                <a:srgbClr val="145DA0"/>
              </a:solidFill>
              <a:ln cap="flat" cmpd="sng" w="9525">
                <a:solidFill>
                  <a:srgbClr val="145DA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40" name="Google Shape;540;p42"/>
              <p:cNvSpPr/>
              <p:nvPr/>
            </p:nvSpPr>
            <p:spPr>
              <a:xfrm>
                <a:off x="5323253" y="4195025"/>
                <a:ext cx="63900" cy="438000"/>
              </a:xfrm>
              <a:prstGeom prst="rect">
                <a:avLst/>
              </a:prstGeom>
              <a:solidFill>
                <a:srgbClr val="CFD9E0"/>
              </a:solid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grpSp>
          <p:nvGrpSpPr>
            <p:cNvPr id="541" name="Google Shape;541;p42"/>
            <p:cNvGrpSpPr/>
            <p:nvPr/>
          </p:nvGrpSpPr>
          <p:grpSpPr>
            <a:xfrm>
              <a:off x="5369100" y="3458100"/>
              <a:ext cx="157275" cy="1174800"/>
              <a:chOff x="5455611" y="3458100"/>
              <a:chExt cx="157275" cy="1174800"/>
            </a:xfrm>
          </p:grpSpPr>
          <p:sp>
            <p:nvSpPr>
              <p:cNvPr id="542" name="Google Shape;542;p42"/>
              <p:cNvSpPr/>
              <p:nvPr/>
            </p:nvSpPr>
            <p:spPr>
              <a:xfrm>
                <a:off x="5455611" y="3458100"/>
                <a:ext cx="62400" cy="1174800"/>
              </a:xfrm>
              <a:prstGeom prst="rect">
                <a:avLst/>
              </a:prstGeom>
              <a:solidFill>
                <a:srgbClr val="145DA0"/>
              </a:solidFill>
              <a:ln cap="flat" cmpd="sng" w="9525">
                <a:solidFill>
                  <a:srgbClr val="145DA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43" name="Google Shape;543;p42"/>
              <p:cNvSpPr/>
              <p:nvPr/>
            </p:nvSpPr>
            <p:spPr>
              <a:xfrm>
                <a:off x="5548986" y="3874200"/>
                <a:ext cx="63900" cy="758700"/>
              </a:xfrm>
              <a:prstGeom prst="rect">
                <a:avLst/>
              </a:prstGeom>
              <a:solidFill>
                <a:srgbClr val="CFD9E0"/>
              </a:solid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grpSp>
          <p:nvGrpSpPr>
            <p:cNvPr id="544" name="Google Shape;544;p42"/>
            <p:cNvGrpSpPr/>
            <p:nvPr/>
          </p:nvGrpSpPr>
          <p:grpSpPr>
            <a:xfrm>
              <a:off x="5581650" y="3326500"/>
              <a:ext cx="157275" cy="1306500"/>
              <a:chOff x="5709757" y="3326500"/>
              <a:chExt cx="157275" cy="1306500"/>
            </a:xfrm>
          </p:grpSpPr>
          <p:sp>
            <p:nvSpPr>
              <p:cNvPr id="545" name="Google Shape;545;p42"/>
              <p:cNvSpPr/>
              <p:nvPr/>
            </p:nvSpPr>
            <p:spPr>
              <a:xfrm>
                <a:off x="5709757" y="3326500"/>
                <a:ext cx="62400" cy="1306500"/>
              </a:xfrm>
              <a:prstGeom prst="rect">
                <a:avLst/>
              </a:prstGeom>
              <a:solidFill>
                <a:srgbClr val="145DA0"/>
              </a:solidFill>
              <a:ln cap="flat" cmpd="sng" w="9525">
                <a:solidFill>
                  <a:srgbClr val="145DA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46" name="Google Shape;546;p42"/>
              <p:cNvSpPr/>
              <p:nvPr/>
            </p:nvSpPr>
            <p:spPr>
              <a:xfrm>
                <a:off x="5803132" y="3683075"/>
                <a:ext cx="63900" cy="949800"/>
              </a:xfrm>
              <a:prstGeom prst="rect">
                <a:avLst/>
              </a:prstGeom>
              <a:solidFill>
                <a:srgbClr val="CFD9E0"/>
              </a:solid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grpSp>
          <p:nvGrpSpPr>
            <p:cNvPr id="547" name="Google Shape;547;p42"/>
            <p:cNvGrpSpPr/>
            <p:nvPr/>
          </p:nvGrpSpPr>
          <p:grpSpPr>
            <a:xfrm>
              <a:off x="5794200" y="3287475"/>
              <a:ext cx="157275" cy="1345550"/>
              <a:chOff x="5938328" y="3287475"/>
              <a:chExt cx="157275" cy="1345550"/>
            </a:xfrm>
          </p:grpSpPr>
          <p:sp>
            <p:nvSpPr>
              <p:cNvPr id="548" name="Google Shape;548;p42"/>
              <p:cNvSpPr/>
              <p:nvPr/>
            </p:nvSpPr>
            <p:spPr>
              <a:xfrm>
                <a:off x="5938328" y="3287475"/>
                <a:ext cx="62400" cy="1345500"/>
              </a:xfrm>
              <a:prstGeom prst="rect">
                <a:avLst/>
              </a:prstGeom>
              <a:solidFill>
                <a:srgbClr val="145DA0"/>
              </a:solidFill>
              <a:ln cap="flat" cmpd="sng" w="9525">
                <a:solidFill>
                  <a:srgbClr val="145DA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49" name="Google Shape;549;p42"/>
              <p:cNvSpPr/>
              <p:nvPr/>
            </p:nvSpPr>
            <p:spPr>
              <a:xfrm>
                <a:off x="6031703" y="3432425"/>
                <a:ext cx="63900" cy="1200600"/>
              </a:xfrm>
              <a:prstGeom prst="rect">
                <a:avLst/>
              </a:prstGeom>
              <a:solidFill>
                <a:srgbClr val="CFD9E0"/>
              </a:solid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grpSp>
          <p:nvGrpSpPr>
            <p:cNvPr id="550" name="Google Shape;550;p42"/>
            <p:cNvGrpSpPr/>
            <p:nvPr/>
          </p:nvGrpSpPr>
          <p:grpSpPr>
            <a:xfrm>
              <a:off x="6006750" y="3231900"/>
              <a:ext cx="157275" cy="1401100"/>
              <a:chOff x="6164036" y="3231900"/>
              <a:chExt cx="157275" cy="1401100"/>
            </a:xfrm>
          </p:grpSpPr>
          <p:sp>
            <p:nvSpPr>
              <p:cNvPr id="551" name="Google Shape;551;p42"/>
              <p:cNvSpPr/>
              <p:nvPr/>
            </p:nvSpPr>
            <p:spPr>
              <a:xfrm>
                <a:off x="6164036" y="3231900"/>
                <a:ext cx="62400" cy="1401000"/>
              </a:xfrm>
              <a:prstGeom prst="rect">
                <a:avLst/>
              </a:prstGeom>
              <a:solidFill>
                <a:srgbClr val="145DA0"/>
              </a:solidFill>
              <a:ln cap="flat" cmpd="sng" w="9525">
                <a:solidFill>
                  <a:srgbClr val="145DA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52" name="Google Shape;552;p42"/>
              <p:cNvSpPr/>
              <p:nvPr/>
            </p:nvSpPr>
            <p:spPr>
              <a:xfrm>
                <a:off x="6257411" y="3347200"/>
                <a:ext cx="63900" cy="1285800"/>
              </a:xfrm>
              <a:prstGeom prst="rect">
                <a:avLst/>
              </a:prstGeom>
              <a:solidFill>
                <a:srgbClr val="CFD9E0"/>
              </a:solid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grpSp>
          <p:nvGrpSpPr>
            <p:cNvPr id="553" name="Google Shape;553;p42"/>
            <p:cNvGrpSpPr/>
            <p:nvPr/>
          </p:nvGrpSpPr>
          <p:grpSpPr>
            <a:xfrm>
              <a:off x="6219300" y="3131650"/>
              <a:ext cx="157275" cy="1501350"/>
              <a:chOff x="6389757" y="3131650"/>
              <a:chExt cx="157275" cy="1501350"/>
            </a:xfrm>
          </p:grpSpPr>
          <p:sp>
            <p:nvSpPr>
              <p:cNvPr id="554" name="Google Shape;554;p42"/>
              <p:cNvSpPr/>
              <p:nvPr/>
            </p:nvSpPr>
            <p:spPr>
              <a:xfrm>
                <a:off x="6389757" y="3326500"/>
                <a:ext cx="62400" cy="1306500"/>
              </a:xfrm>
              <a:prstGeom prst="rect">
                <a:avLst/>
              </a:prstGeom>
              <a:solidFill>
                <a:srgbClr val="145DA0"/>
              </a:solidFill>
              <a:ln cap="flat" cmpd="sng" w="9525">
                <a:solidFill>
                  <a:srgbClr val="145DA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55" name="Google Shape;555;p42"/>
              <p:cNvSpPr/>
              <p:nvPr/>
            </p:nvSpPr>
            <p:spPr>
              <a:xfrm>
                <a:off x="6483132" y="3131650"/>
                <a:ext cx="63900" cy="1501200"/>
              </a:xfrm>
              <a:prstGeom prst="rect">
                <a:avLst/>
              </a:prstGeom>
              <a:solidFill>
                <a:srgbClr val="CFD9E0"/>
              </a:solid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556" name="Google Shape;556;p42"/>
            <p:cNvSpPr/>
            <p:nvPr/>
          </p:nvSpPr>
          <p:spPr>
            <a:xfrm>
              <a:off x="6431850" y="3261975"/>
              <a:ext cx="62400" cy="1371000"/>
            </a:xfrm>
            <a:prstGeom prst="rect">
              <a:avLst/>
            </a:prstGeom>
            <a:solidFill>
              <a:srgbClr val="145DA0"/>
            </a:solidFill>
            <a:ln cap="flat" cmpd="sng" w="9525">
              <a:solidFill>
                <a:srgbClr val="145DA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57" name="Google Shape;557;p42"/>
            <p:cNvSpPr/>
            <p:nvPr/>
          </p:nvSpPr>
          <p:spPr>
            <a:xfrm>
              <a:off x="6549550" y="3076500"/>
              <a:ext cx="63900" cy="1556400"/>
            </a:xfrm>
            <a:prstGeom prst="rect">
              <a:avLst/>
            </a:prstGeom>
            <a:solidFill>
              <a:srgbClr val="CFD9E0"/>
            </a:solid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58" name="Google Shape;558;p42"/>
            <p:cNvSpPr/>
            <p:nvPr/>
          </p:nvSpPr>
          <p:spPr>
            <a:xfrm>
              <a:off x="6668725" y="3182500"/>
              <a:ext cx="62400" cy="1450500"/>
            </a:xfrm>
            <a:prstGeom prst="rect">
              <a:avLst/>
            </a:prstGeom>
            <a:solidFill>
              <a:srgbClr val="145DA0"/>
            </a:solidFill>
            <a:ln cap="flat" cmpd="sng" w="9525">
              <a:solidFill>
                <a:srgbClr val="145DA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59" name="Google Shape;559;p42"/>
            <p:cNvSpPr/>
            <p:nvPr/>
          </p:nvSpPr>
          <p:spPr>
            <a:xfrm>
              <a:off x="6786400" y="3231900"/>
              <a:ext cx="63900" cy="1401000"/>
            </a:xfrm>
            <a:prstGeom prst="rect">
              <a:avLst/>
            </a:prstGeom>
            <a:solidFill>
              <a:srgbClr val="CFD9E0"/>
            </a:solid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60" name="Google Shape;560;p42"/>
            <p:cNvSpPr/>
            <p:nvPr/>
          </p:nvSpPr>
          <p:spPr>
            <a:xfrm>
              <a:off x="6905575" y="3152200"/>
              <a:ext cx="62400" cy="1480800"/>
            </a:xfrm>
            <a:prstGeom prst="rect">
              <a:avLst/>
            </a:prstGeom>
            <a:solidFill>
              <a:srgbClr val="145DA0"/>
            </a:solidFill>
            <a:ln cap="flat" cmpd="sng" w="9525">
              <a:solidFill>
                <a:srgbClr val="145DA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61" name="Google Shape;561;p42"/>
            <p:cNvSpPr/>
            <p:nvPr/>
          </p:nvSpPr>
          <p:spPr>
            <a:xfrm>
              <a:off x="7023250" y="2961200"/>
              <a:ext cx="63900" cy="1671900"/>
            </a:xfrm>
            <a:prstGeom prst="rect">
              <a:avLst/>
            </a:prstGeom>
            <a:solidFill>
              <a:srgbClr val="CFD9E0"/>
            </a:solid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62" name="Google Shape;562;p42"/>
            <p:cNvSpPr/>
            <p:nvPr/>
          </p:nvSpPr>
          <p:spPr>
            <a:xfrm>
              <a:off x="7142425" y="3076600"/>
              <a:ext cx="62400" cy="1556400"/>
            </a:xfrm>
            <a:prstGeom prst="rect">
              <a:avLst/>
            </a:prstGeom>
            <a:solidFill>
              <a:srgbClr val="145DA0"/>
            </a:solidFill>
            <a:ln cap="flat" cmpd="sng" w="9525">
              <a:solidFill>
                <a:srgbClr val="145DA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63" name="Google Shape;563;p42"/>
            <p:cNvSpPr/>
            <p:nvPr/>
          </p:nvSpPr>
          <p:spPr>
            <a:xfrm>
              <a:off x="7260125" y="2820825"/>
              <a:ext cx="63900" cy="1812300"/>
            </a:xfrm>
            <a:prstGeom prst="rect">
              <a:avLst/>
            </a:prstGeom>
            <a:solidFill>
              <a:srgbClr val="CFD9E0"/>
            </a:solid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64" name="Google Shape;564;p42"/>
            <p:cNvSpPr/>
            <p:nvPr/>
          </p:nvSpPr>
          <p:spPr>
            <a:xfrm>
              <a:off x="7379300" y="3076500"/>
              <a:ext cx="62400" cy="1556400"/>
            </a:xfrm>
            <a:prstGeom prst="rect">
              <a:avLst/>
            </a:prstGeom>
            <a:solidFill>
              <a:srgbClr val="145DA0"/>
            </a:solidFill>
            <a:ln cap="flat" cmpd="sng" w="9525">
              <a:solidFill>
                <a:srgbClr val="145DA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65" name="Google Shape;565;p42"/>
            <p:cNvSpPr/>
            <p:nvPr/>
          </p:nvSpPr>
          <p:spPr>
            <a:xfrm>
              <a:off x="7496975" y="2670425"/>
              <a:ext cx="63900" cy="1962600"/>
            </a:xfrm>
            <a:prstGeom prst="rect">
              <a:avLst/>
            </a:prstGeom>
            <a:solidFill>
              <a:srgbClr val="CFD9E0"/>
            </a:solid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66" name="Google Shape;566;p42"/>
            <p:cNvSpPr/>
            <p:nvPr/>
          </p:nvSpPr>
          <p:spPr>
            <a:xfrm>
              <a:off x="7616150" y="3036400"/>
              <a:ext cx="62400" cy="1596600"/>
            </a:xfrm>
            <a:prstGeom prst="rect">
              <a:avLst/>
            </a:prstGeom>
            <a:solidFill>
              <a:srgbClr val="145DA0"/>
            </a:solidFill>
            <a:ln cap="flat" cmpd="sng" w="9525">
              <a:solidFill>
                <a:srgbClr val="145DA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67" name="Google Shape;567;p42"/>
            <p:cNvSpPr/>
            <p:nvPr/>
          </p:nvSpPr>
          <p:spPr>
            <a:xfrm>
              <a:off x="7733825" y="1878350"/>
              <a:ext cx="63900" cy="2754600"/>
            </a:xfrm>
            <a:prstGeom prst="rect">
              <a:avLst/>
            </a:prstGeom>
            <a:solidFill>
              <a:srgbClr val="CFD9E0"/>
            </a:solid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68" name="Google Shape;568;p42"/>
            <p:cNvSpPr/>
            <p:nvPr/>
          </p:nvSpPr>
          <p:spPr>
            <a:xfrm>
              <a:off x="7853000" y="3036400"/>
              <a:ext cx="62400" cy="1596600"/>
            </a:xfrm>
            <a:prstGeom prst="rect">
              <a:avLst/>
            </a:prstGeom>
            <a:solidFill>
              <a:srgbClr val="145DA0"/>
            </a:solidFill>
            <a:ln cap="flat" cmpd="sng" w="9525">
              <a:solidFill>
                <a:srgbClr val="145DA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69" name="Google Shape;569;p42"/>
            <p:cNvSpPr/>
            <p:nvPr/>
          </p:nvSpPr>
          <p:spPr>
            <a:xfrm>
              <a:off x="7970700" y="1958550"/>
              <a:ext cx="63900" cy="2674500"/>
            </a:xfrm>
            <a:prstGeom prst="rect">
              <a:avLst/>
            </a:prstGeom>
            <a:solidFill>
              <a:srgbClr val="CFD9E0"/>
            </a:solid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70" name="Google Shape;570;p42"/>
            <p:cNvSpPr/>
            <p:nvPr/>
          </p:nvSpPr>
          <p:spPr>
            <a:xfrm>
              <a:off x="8089875" y="3036400"/>
              <a:ext cx="62400" cy="1596600"/>
            </a:xfrm>
            <a:prstGeom prst="rect">
              <a:avLst/>
            </a:prstGeom>
            <a:solidFill>
              <a:srgbClr val="145DA0"/>
            </a:solidFill>
            <a:ln cap="flat" cmpd="sng" w="9525">
              <a:solidFill>
                <a:srgbClr val="145DA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71" name="Google Shape;571;p42"/>
            <p:cNvSpPr/>
            <p:nvPr/>
          </p:nvSpPr>
          <p:spPr>
            <a:xfrm>
              <a:off x="8207550" y="2053800"/>
              <a:ext cx="63900" cy="2579100"/>
            </a:xfrm>
            <a:prstGeom prst="rect">
              <a:avLst/>
            </a:prstGeom>
            <a:solidFill>
              <a:srgbClr val="CFD9E0"/>
            </a:solid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72" name="Google Shape;572;p42"/>
            <p:cNvSpPr/>
            <p:nvPr/>
          </p:nvSpPr>
          <p:spPr>
            <a:xfrm>
              <a:off x="8326725" y="2938025"/>
              <a:ext cx="62400" cy="1695000"/>
            </a:xfrm>
            <a:prstGeom prst="rect">
              <a:avLst/>
            </a:prstGeom>
            <a:solidFill>
              <a:srgbClr val="145DA0"/>
            </a:solidFill>
            <a:ln cap="flat" cmpd="sng" w="9525">
              <a:solidFill>
                <a:srgbClr val="145DA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73" name="Google Shape;573;p42"/>
            <p:cNvSpPr/>
            <p:nvPr/>
          </p:nvSpPr>
          <p:spPr>
            <a:xfrm>
              <a:off x="8444400" y="1532625"/>
              <a:ext cx="63900" cy="3100500"/>
            </a:xfrm>
            <a:prstGeom prst="rect">
              <a:avLst/>
            </a:prstGeom>
            <a:solidFill>
              <a:srgbClr val="CFD9E0"/>
            </a:solid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74" name="Google Shape;574;p42"/>
            <p:cNvSpPr/>
            <p:nvPr/>
          </p:nvSpPr>
          <p:spPr>
            <a:xfrm>
              <a:off x="8563575" y="3101550"/>
              <a:ext cx="62400" cy="1531500"/>
            </a:xfrm>
            <a:prstGeom prst="rect">
              <a:avLst/>
            </a:prstGeom>
            <a:solidFill>
              <a:srgbClr val="145DA0"/>
            </a:solidFill>
            <a:ln cap="flat" cmpd="sng" w="9525">
              <a:solidFill>
                <a:srgbClr val="145DA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75" name="Google Shape;575;p42"/>
            <p:cNvSpPr/>
            <p:nvPr/>
          </p:nvSpPr>
          <p:spPr>
            <a:xfrm>
              <a:off x="8681275" y="1933500"/>
              <a:ext cx="63900" cy="2699400"/>
            </a:xfrm>
            <a:prstGeom prst="rect">
              <a:avLst/>
            </a:prstGeom>
            <a:solidFill>
              <a:srgbClr val="CFD9E0"/>
            </a:solid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76" name="Google Shape;576;p42"/>
            <p:cNvSpPr/>
            <p:nvPr/>
          </p:nvSpPr>
          <p:spPr>
            <a:xfrm>
              <a:off x="8800450" y="3326500"/>
              <a:ext cx="63900" cy="1306500"/>
            </a:xfrm>
            <a:prstGeom prst="rect">
              <a:avLst/>
            </a:prstGeom>
            <a:solidFill>
              <a:srgbClr val="145DA0"/>
            </a:solidFill>
            <a:ln cap="flat" cmpd="sng" w="9525">
              <a:solidFill>
                <a:srgbClr val="145DA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77" name="Google Shape;577;p42"/>
            <p:cNvSpPr/>
            <p:nvPr/>
          </p:nvSpPr>
          <p:spPr>
            <a:xfrm>
              <a:off x="8918125" y="3152200"/>
              <a:ext cx="63900" cy="1480800"/>
            </a:xfrm>
            <a:prstGeom prst="rect">
              <a:avLst/>
            </a:prstGeom>
            <a:solidFill>
              <a:srgbClr val="CFD9E0"/>
            </a:solid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nvGrpSpPr>
            <p:cNvPr id="578" name="Google Shape;578;p42"/>
            <p:cNvGrpSpPr/>
            <p:nvPr/>
          </p:nvGrpSpPr>
          <p:grpSpPr>
            <a:xfrm>
              <a:off x="3667275" y="2938099"/>
              <a:ext cx="157275" cy="1694966"/>
              <a:chOff x="3870050" y="3985300"/>
              <a:chExt cx="157275" cy="647700"/>
            </a:xfrm>
          </p:grpSpPr>
          <p:sp>
            <p:nvSpPr>
              <p:cNvPr id="579" name="Google Shape;579;p42"/>
              <p:cNvSpPr/>
              <p:nvPr/>
            </p:nvSpPr>
            <p:spPr>
              <a:xfrm>
                <a:off x="3870050" y="4007769"/>
                <a:ext cx="62400" cy="625200"/>
              </a:xfrm>
              <a:prstGeom prst="rect">
                <a:avLst/>
              </a:prstGeom>
              <a:solidFill>
                <a:srgbClr val="145DA0"/>
              </a:solidFill>
              <a:ln cap="flat" cmpd="sng" w="9525">
                <a:solidFill>
                  <a:srgbClr val="145DA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80" name="Google Shape;580;p42"/>
              <p:cNvSpPr/>
              <p:nvPr/>
            </p:nvSpPr>
            <p:spPr>
              <a:xfrm>
                <a:off x="3963425" y="3985300"/>
                <a:ext cx="63900" cy="647700"/>
              </a:xfrm>
              <a:prstGeom prst="rect">
                <a:avLst/>
              </a:prstGeom>
              <a:solidFill>
                <a:srgbClr val="CFD9E0"/>
              </a:solid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gr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F3D"/>
        </a:solidFill>
      </p:bgPr>
    </p:bg>
    <p:spTree>
      <p:nvGrpSpPr>
        <p:cNvPr id="584" name="Shape 584"/>
        <p:cNvGrpSpPr/>
        <p:nvPr/>
      </p:nvGrpSpPr>
      <p:grpSpPr>
        <a:xfrm>
          <a:off x="0" y="0"/>
          <a:ext cx="0" cy="0"/>
          <a:chOff x="0" y="0"/>
          <a:chExt cx="0" cy="0"/>
        </a:xfrm>
      </p:grpSpPr>
      <p:sp>
        <p:nvSpPr>
          <p:cNvPr id="585" name="Google Shape;585;p43"/>
          <p:cNvSpPr txBox="1"/>
          <p:nvPr/>
        </p:nvSpPr>
        <p:spPr>
          <a:xfrm>
            <a:off x="1441948" y="332850"/>
            <a:ext cx="6260100" cy="292500"/>
          </a:xfrm>
          <a:prstGeom prst="rect">
            <a:avLst/>
          </a:prstGeom>
          <a:noFill/>
          <a:ln>
            <a:noFill/>
          </a:ln>
        </p:spPr>
        <p:txBody>
          <a:bodyPr anchorCtr="0" anchor="t" bIns="0" lIns="0" spcFirstLastPara="1" rIns="0" wrap="square" tIns="0">
            <a:spAutoFit/>
          </a:bodyPr>
          <a:lstStyle/>
          <a:p>
            <a:pPr indent="0" lvl="0" marL="0" rtl="0" algn="ctr">
              <a:lnSpc>
                <a:spcPct val="120018"/>
              </a:lnSpc>
              <a:spcBef>
                <a:spcPts val="0"/>
              </a:spcBef>
              <a:spcAft>
                <a:spcPts val="0"/>
              </a:spcAft>
              <a:buNone/>
            </a:pPr>
            <a:r>
              <a:rPr lang="en" sz="1900">
                <a:solidFill>
                  <a:schemeClr val="lt1"/>
                </a:solidFill>
                <a:latin typeface="Montserrat SemiBold"/>
                <a:ea typeface="Montserrat SemiBold"/>
                <a:cs typeface="Montserrat SemiBold"/>
                <a:sym typeface="Montserrat SemiBold"/>
              </a:rPr>
              <a:t>Feature Engineering #4 - Grooming Stages</a:t>
            </a:r>
            <a:endParaRPr sz="2700"/>
          </a:p>
        </p:txBody>
      </p:sp>
      <p:sp>
        <p:nvSpPr>
          <p:cNvPr id="586" name="Google Shape;586;p43"/>
          <p:cNvSpPr txBox="1"/>
          <p:nvPr/>
        </p:nvSpPr>
        <p:spPr>
          <a:xfrm>
            <a:off x="923583" y="2014174"/>
            <a:ext cx="478800" cy="338700"/>
          </a:xfrm>
          <a:prstGeom prst="rect">
            <a:avLst/>
          </a:prstGeom>
          <a:noFill/>
          <a:ln>
            <a:noFill/>
          </a:ln>
        </p:spPr>
        <p:txBody>
          <a:bodyPr anchorCtr="0" anchor="t" bIns="0" lIns="0" spcFirstLastPara="1" rIns="0" wrap="square" tIns="0">
            <a:spAutoFit/>
          </a:bodyPr>
          <a:lstStyle/>
          <a:p>
            <a:pPr indent="0" lvl="0" marL="0" marR="0" rtl="0" algn="ctr">
              <a:lnSpc>
                <a:spcPct val="138007"/>
              </a:lnSpc>
              <a:spcBef>
                <a:spcPts val="0"/>
              </a:spcBef>
              <a:spcAft>
                <a:spcPts val="0"/>
              </a:spcAft>
              <a:buNone/>
            </a:pPr>
            <a:r>
              <a:rPr b="1" i="0" lang="en" sz="2200" u="none" cap="none" strike="noStrike">
                <a:solidFill>
                  <a:srgbClr val="4BD1FB"/>
                </a:solidFill>
                <a:latin typeface="DM Sans"/>
                <a:ea typeface="DM Sans"/>
                <a:cs typeface="DM Sans"/>
                <a:sym typeface="DM Sans"/>
              </a:rPr>
              <a:t>1</a:t>
            </a:r>
            <a:endParaRPr sz="700"/>
          </a:p>
        </p:txBody>
      </p:sp>
      <p:sp>
        <p:nvSpPr>
          <p:cNvPr id="587" name="Google Shape;587;p43"/>
          <p:cNvSpPr txBox="1"/>
          <p:nvPr/>
        </p:nvSpPr>
        <p:spPr>
          <a:xfrm>
            <a:off x="923583" y="2361834"/>
            <a:ext cx="478800" cy="338700"/>
          </a:xfrm>
          <a:prstGeom prst="rect">
            <a:avLst/>
          </a:prstGeom>
          <a:noFill/>
          <a:ln>
            <a:noFill/>
          </a:ln>
        </p:spPr>
        <p:txBody>
          <a:bodyPr anchorCtr="0" anchor="t" bIns="0" lIns="0" spcFirstLastPara="1" rIns="0" wrap="square" tIns="0">
            <a:spAutoFit/>
          </a:bodyPr>
          <a:lstStyle/>
          <a:p>
            <a:pPr indent="0" lvl="0" marL="0" marR="0" rtl="0" algn="ctr">
              <a:lnSpc>
                <a:spcPct val="138007"/>
              </a:lnSpc>
              <a:spcBef>
                <a:spcPts val="0"/>
              </a:spcBef>
              <a:spcAft>
                <a:spcPts val="0"/>
              </a:spcAft>
              <a:buNone/>
            </a:pPr>
            <a:r>
              <a:rPr b="1" i="0" lang="en" sz="2200" u="none" cap="none" strike="noStrike">
                <a:solidFill>
                  <a:srgbClr val="4BD1FB"/>
                </a:solidFill>
                <a:latin typeface="DM Sans"/>
                <a:ea typeface="DM Sans"/>
                <a:cs typeface="DM Sans"/>
                <a:sym typeface="DM Sans"/>
              </a:rPr>
              <a:t>2</a:t>
            </a:r>
            <a:endParaRPr sz="700"/>
          </a:p>
        </p:txBody>
      </p:sp>
      <p:sp>
        <p:nvSpPr>
          <p:cNvPr id="588" name="Google Shape;588;p43"/>
          <p:cNvSpPr txBox="1"/>
          <p:nvPr/>
        </p:nvSpPr>
        <p:spPr>
          <a:xfrm>
            <a:off x="923583" y="2710850"/>
            <a:ext cx="478800" cy="338700"/>
          </a:xfrm>
          <a:prstGeom prst="rect">
            <a:avLst/>
          </a:prstGeom>
          <a:noFill/>
          <a:ln>
            <a:noFill/>
          </a:ln>
        </p:spPr>
        <p:txBody>
          <a:bodyPr anchorCtr="0" anchor="t" bIns="0" lIns="0" spcFirstLastPara="1" rIns="0" wrap="square" tIns="0">
            <a:spAutoFit/>
          </a:bodyPr>
          <a:lstStyle/>
          <a:p>
            <a:pPr indent="0" lvl="0" marL="0" marR="0" rtl="0" algn="ctr">
              <a:lnSpc>
                <a:spcPct val="138007"/>
              </a:lnSpc>
              <a:spcBef>
                <a:spcPts val="0"/>
              </a:spcBef>
              <a:spcAft>
                <a:spcPts val="0"/>
              </a:spcAft>
              <a:buNone/>
            </a:pPr>
            <a:r>
              <a:rPr b="1" i="0" lang="en" sz="2200" u="none" cap="none" strike="noStrike">
                <a:solidFill>
                  <a:srgbClr val="4BD1FB"/>
                </a:solidFill>
                <a:latin typeface="DM Sans"/>
                <a:ea typeface="DM Sans"/>
                <a:cs typeface="DM Sans"/>
                <a:sym typeface="DM Sans"/>
              </a:rPr>
              <a:t>3</a:t>
            </a:r>
            <a:endParaRPr sz="700"/>
          </a:p>
        </p:txBody>
      </p:sp>
      <p:sp>
        <p:nvSpPr>
          <p:cNvPr id="589" name="Google Shape;589;p43"/>
          <p:cNvSpPr txBox="1"/>
          <p:nvPr/>
        </p:nvSpPr>
        <p:spPr>
          <a:xfrm>
            <a:off x="923583" y="3048422"/>
            <a:ext cx="478800" cy="338700"/>
          </a:xfrm>
          <a:prstGeom prst="rect">
            <a:avLst/>
          </a:prstGeom>
          <a:noFill/>
          <a:ln>
            <a:noFill/>
          </a:ln>
        </p:spPr>
        <p:txBody>
          <a:bodyPr anchorCtr="0" anchor="t" bIns="0" lIns="0" spcFirstLastPara="1" rIns="0" wrap="square" tIns="0">
            <a:spAutoFit/>
          </a:bodyPr>
          <a:lstStyle/>
          <a:p>
            <a:pPr indent="0" lvl="0" marL="0" marR="0" rtl="0" algn="ctr">
              <a:lnSpc>
                <a:spcPct val="138007"/>
              </a:lnSpc>
              <a:spcBef>
                <a:spcPts val="0"/>
              </a:spcBef>
              <a:spcAft>
                <a:spcPts val="0"/>
              </a:spcAft>
              <a:buNone/>
            </a:pPr>
            <a:r>
              <a:rPr b="1" i="0" lang="en" sz="2200" u="none" cap="none" strike="noStrike">
                <a:solidFill>
                  <a:srgbClr val="4BD1FB"/>
                </a:solidFill>
                <a:latin typeface="DM Sans"/>
                <a:ea typeface="DM Sans"/>
                <a:cs typeface="DM Sans"/>
                <a:sym typeface="DM Sans"/>
              </a:rPr>
              <a:t>4</a:t>
            </a:r>
            <a:endParaRPr sz="700"/>
          </a:p>
        </p:txBody>
      </p:sp>
      <p:sp>
        <p:nvSpPr>
          <p:cNvPr id="590" name="Google Shape;590;p43"/>
          <p:cNvSpPr txBox="1"/>
          <p:nvPr/>
        </p:nvSpPr>
        <p:spPr>
          <a:xfrm>
            <a:off x="955936" y="1152379"/>
            <a:ext cx="4339500" cy="752400"/>
          </a:xfrm>
          <a:prstGeom prst="rect">
            <a:avLst/>
          </a:prstGeom>
          <a:noFill/>
          <a:ln>
            <a:noFill/>
          </a:ln>
        </p:spPr>
        <p:txBody>
          <a:bodyPr anchorCtr="0" anchor="t" bIns="0" lIns="0" spcFirstLastPara="1" rIns="0" wrap="square" tIns="0">
            <a:spAutoFit/>
          </a:bodyPr>
          <a:lstStyle/>
          <a:p>
            <a:pPr indent="0" lvl="0" marL="0" marR="0" rtl="0" algn="l">
              <a:lnSpc>
                <a:spcPct val="138011"/>
              </a:lnSpc>
              <a:spcBef>
                <a:spcPts val="0"/>
              </a:spcBef>
              <a:spcAft>
                <a:spcPts val="0"/>
              </a:spcAft>
              <a:buNone/>
            </a:pPr>
            <a:r>
              <a:rPr lang="en" sz="1300">
                <a:solidFill>
                  <a:srgbClr val="FFFFFF"/>
                </a:solidFill>
                <a:latin typeface="Montserrat Medium"/>
                <a:ea typeface="Montserrat Medium"/>
                <a:cs typeface="Montserrat Medium"/>
                <a:sym typeface="Montserrat Medium"/>
              </a:rPr>
              <a:t>Research was conducted from various sources, and our team summarized the different key stages of a child grooming conversation:</a:t>
            </a:r>
            <a:endParaRPr sz="700">
              <a:latin typeface="Montserrat Medium"/>
              <a:ea typeface="Montserrat Medium"/>
              <a:cs typeface="Montserrat Medium"/>
              <a:sym typeface="Montserrat Medium"/>
            </a:endParaRPr>
          </a:p>
        </p:txBody>
      </p:sp>
      <p:sp>
        <p:nvSpPr>
          <p:cNvPr id="591" name="Google Shape;591;p43"/>
          <p:cNvSpPr/>
          <p:nvPr/>
        </p:nvSpPr>
        <p:spPr>
          <a:xfrm>
            <a:off x="7702057" y="-1402617"/>
            <a:ext cx="2978257" cy="2978257"/>
          </a:xfrm>
          <a:custGeom>
            <a:rect b="b" l="l" r="r" t="t"/>
            <a:pathLst>
              <a:path extrusionOk="0" h="5956513" w="5956513">
                <a:moveTo>
                  <a:pt x="0" y="0"/>
                </a:moveTo>
                <a:lnTo>
                  <a:pt x="5956513" y="0"/>
                </a:lnTo>
                <a:lnTo>
                  <a:pt x="5956513" y="5956513"/>
                </a:lnTo>
                <a:lnTo>
                  <a:pt x="0" y="5956513"/>
                </a:lnTo>
                <a:lnTo>
                  <a:pt x="0" y="0"/>
                </a:lnTo>
                <a:close/>
              </a:path>
            </a:pathLst>
          </a:custGeom>
          <a:blipFill rotWithShape="1">
            <a:blip r:embed="rId3">
              <a:alphaModFix/>
            </a:blip>
            <a:stretch>
              <a:fillRect b="0" l="0" r="0" t="0"/>
            </a:stretch>
          </a:blipFill>
          <a:ln>
            <a:noFill/>
          </a:ln>
        </p:spPr>
      </p:sp>
      <p:sp>
        <p:nvSpPr>
          <p:cNvPr id="592" name="Google Shape;592;p43"/>
          <p:cNvSpPr/>
          <p:nvPr/>
        </p:nvSpPr>
        <p:spPr>
          <a:xfrm>
            <a:off x="-2023195" y="3631805"/>
            <a:ext cx="2978257" cy="2978257"/>
          </a:xfrm>
          <a:custGeom>
            <a:rect b="b" l="l" r="r" t="t"/>
            <a:pathLst>
              <a:path extrusionOk="0" h="5956513" w="5956513">
                <a:moveTo>
                  <a:pt x="0" y="0"/>
                </a:moveTo>
                <a:lnTo>
                  <a:pt x="5956513" y="0"/>
                </a:lnTo>
                <a:lnTo>
                  <a:pt x="5956513" y="5956513"/>
                </a:lnTo>
                <a:lnTo>
                  <a:pt x="0" y="5956513"/>
                </a:lnTo>
                <a:lnTo>
                  <a:pt x="0" y="0"/>
                </a:lnTo>
                <a:close/>
              </a:path>
            </a:pathLst>
          </a:custGeom>
          <a:blipFill rotWithShape="1">
            <a:blip r:embed="rId3">
              <a:alphaModFix/>
            </a:blip>
            <a:stretch>
              <a:fillRect b="0" l="0" r="0" t="0"/>
            </a:stretch>
          </a:blipFill>
          <a:ln>
            <a:noFill/>
          </a:ln>
        </p:spPr>
      </p:sp>
      <p:sp>
        <p:nvSpPr>
          <p:cNvPr id="593" name="Google Shape;593;p43"/>
          <p:cNvSpPr txBox="1"/>
          <p:nvPr/>
        </p:nvSpPr>
        <p:spPr>
          <a:xfrm>
            <a:off x="1402375" y="2118489"/>
            <a:ext cx="3172500" cy="184800"/>
          </a:xfrm>
          <a:prstGeom prst="rect">
            <a:avLst/>
          </a:prstGeom>
          <a:noFill/>
          <a:ln>
            <a:noFill/>
          </a:ln>
        </p:spPr>
        <p:txBody>
          <a:bodyPr anchorCtr="0" anchor="t" bIns="0" lIns="0" spcFirstLastPara="1" rIns="0" wrap="square" tIns="0">
            <a:spAutoFit/>
          </a:bodyPr>
          <a:lstStyle/>
          <a:p>
            <a:pPr indent="0" lvl="0" marL="0" marR="0" rtl="0" algn="l">
              <a:lnSpc>
                <a:spcPct val="138015"/>
              </a:lnSpc>
              <a:spcBef>
                <a:spcPts val="0"/>
              </a:spcBef>
              <a:spcAft>
                <a:spcPts val="0"/>
              </a:spcAft>
              <a:buNone/>
            </a:pPr>
            <a:r>
              <a:rPr lang="en" sz="1200">
                <a:solidFill>
                  <a:schemeClr val="lt1"/>
                </a:solidFill>
                <a:latin typeface="Montserrat Medium"/>
                <a:ea typeface="Montserrat Medium"/>
                <a:cs typeface="Montserrat Medium"/>
                <a:sym typeface="Montserrat Medium"/>
              </a:rPr>
              <a:t>Identifying and targeting the victim</a:t>
            </a:r>
            <a:endParaRPr sz="1200">
              <a:solidFill>
                <a:schemeClr val="lt1"/>
              </a:solidFill>
              <a:latin typeface="Montserrat Medium"/>
              <a:ea typeface="Montserrat Medium"/>
              <a:cs typeface="Montserrat Medium"/>
              <a:sym typeface="Montserrat Medium"/>
            </a:endParaRPr>
          </a:p>
        </p:txBody>
      </p:sp>
      <p:sp>
        <p:nvSpPr>
          <p:cNvPr id="594" name="Google Shape;594;p43"/>
          <p:cNvSpPr txBox="1"/>
          <p:nvPr/>
        </p:nvSpPr>
        <p:spPr>
          <a:xfrm>
            <a:off x="1402385" y="2431801"/>
            <a:ext cx="3172500" cy="184800"/>
          </a:xfrm>
          <a:prstGeom prst="rect">
            <a:avLst/>
          </a:prstGeom>
          <a:noFill/>
          <a:ln>
            <a:noFill/>
          </a:ln>
        </p:spPr>
        <p:txBody>
          <a:bodyPr anchorCtr="0" anchor="t" bIns="0" lIns="0" spcFirstLastPara="1" rIns="0" wrap="square" tIns="0">
            <a:spAutoFit/>
          </a:bodyPr>
          <a:lstStyle/>
          <a:p>
            <a:pPr indent="0" lvl="0" marL="0" marR="0" rtl="0" algn="l">
              <a:lnSpc>
                <a:spcPct val="138015"/>
              </a:lnSpc>
              <a:spcBef>
                <a:spcPts val="0"/>
              </a:spcBef>
              <a:spcAft>
                <a:spcPts val="0"/>
              </a:spcAft>
              <a:buNone/>
            </a:pPr>
            <a:r>
              <a:rPr lang="en" sz="1200">
                <a:solidFill>
                  <a:schemeClr val="lt1"/>
                </a:solidFill>
                <a:latin typeface="Montserrat Medium"/>
                <a:ea typeface="Montserrat Medium"/>
                <a:cs typeface="Montserrat Medium"/>
                <a:sym typeface="Montserrat Medium"/>
              </a:rPr>
              <a:t>Gaining trust and access</a:t>
            </a:r>
            <a:endParaRPr sz="1300">
              <a:solidFill>
                <a:schemeClr val="lt1"/>
              </a:solidFill>
              <a:latin typeface="Montserrat Medium"/>
              <a:ea typeface="Montserrat Medium"/>
              <a:cs typeface="Montserrat Medium"/>
              <a:sym typeface="Montserrat Medium"/>
            </a:endParaRPr>
          </a:p>
        </p:txBody>
      </p:sp>
      <p:sp>
        <p:nvSpPr>
          <p:cNvPr id="595" name="Google Shape;595;p43"/>
          <p:cNvSpPr txBox="1"/>
          <p:nvPr/>
        </p:nvSpPr>
        <p:spPr>
          <a:xfrm>
            <a:off x="1405024" y="2774425"/>
            <a:ext cx="3441300" cy="184800"/>
          </a:xfrm>
          <a:prstGeom prst="rect">
            <a:avLst/>
          </a:prstGeom>
          <a:noFill/>
          <a:ln>
            <a:noFill/>
          </a:ln>
        </p:spPr>
        <p:txBody>
          <a:bodyPr anchorCtr="0" anchor="t" bIns="0" lIns="0" spcFirstLastPara="1" rIns="0" wrap="square" tIns="0">
            <a:spAutoFit/>
          </a:bodyPr>
          <a:lstStyle/>
          <a:p>
            <a:pPr indent="0" lvl="0" marL="0" marR="0" rtl="0" algn="l">
              <a:lnSpc>
                <a:spcPct val="138015"/>
              </a:lnSpc>
              <a:spcBef>
                <a:spcPts val="0"/>
              </a:spcBef>
              <a:spcAft>
                <a:spcPts val="0"/>
              </a:spcAft>
              <a:buNone/>
            </a:pPr>
            <a:r>
              <a:rPr lang="en" sz="1200">
                <a:solidFill>
                  <a:schemeClr val="lt1"/>
                </a:solidFill>
                <a:latin typeface="Montserrat Medium"/>
                <a:ea typeface="Montserrat Medium"/>
                <a:cs typeface="Montserrat Medium"/>
                <a:sym typeface="Montserrat Medium"/>
              </a:rPr>
              <a:t>Playing a role in the child’s life</a:t>
            </a:r>
            <a:endParaRPr sz="1200">
              <a:solidFill>
                <a:schemeClr val="lt1"/>
              </a:solidFill>
              <a:latin typeface="Montserrat Medium"/>
              <a:ea typeface="Montserrat Medium"/>
              <a:cs typeface="Montserrat Medium"/>
              <a:sym typeface="Montserrat Medium"/>
            </a:endParaRPr>
          </a:p>
        </p:txBody>
      </p:sp>
      <p:sp>
        <p:nvSpPr>
          <p:cNvPr id="596" name="Google Shape;596;p43"/>
          <p:cNvSpPr txBox="1"/>
          <p:nvPr/>
        </p:nvSpPr>
        <p:spPr>
          <a:xfrm>
            <a:off x="1402385" y="3110056"/>
            <a:ext cx="3172500" cy="184800"/>
          </a:xfrm>
          <a:prstGeom prst="rect">
            <a:avLst/>
          </a:prstGeom>
          <a:noFill/>
          <a:ln>
            <a:noFill/>
          </a:ln>
        </p:spPr>
        <p:txBody>
          <a:bodyPr anchorCtr="0" anchor="t" bIns="0" lIns="0" spcFirstLastPara="1" rIns="0" wrap="square" tIns="0">
            <a:spAutoFit/>
          </a:bodyPr>
          <a:lstStyle/>
          <a:p>
            <a:pPr indent="0" lvl="0" marL="0" marR="0" rtl="0" algn="l">
              <a:lnSpc>
                <a:spcPct val="138015"/>
              </a:lnSpc>
              <a:spcBef>
                <a:spcPts val="0"/>
              </a:spcBef>
              <a:spcAft>
                <a:spcPts val="0"/>
              </a:spcAft>
              <a:buNone/>
            </a:pPr>
            <a:r>
              <a:rPr lang="en" sz="1200">
                <a:solidFill>
                  <a:schemeClr val="lt1"/>
                </a:solidFill>
                <a:latin typeface="Montserrat Medium"/>
                <a:ea typeface="Montserrat Medium"/>
                <a:cs typeface="Montserrat Medium"/>
                <a:sym typeface="Montserrat Medium"/>
              </a:rPr>
              <a:t>Isolating the child</a:t>
            </a:r>
            <a:endParaRPr sz="1200">
              <a:solidFill>
                <a:schemeClr val="lt1"/>
              </a:solidFill>
              <a:latin typeface="Montserrat Medium"/>
              <a:ea typeface="Montserrat Medium"/>
              <a:cs typeface="Montserrat Medium"/>
              <a:sym typeface="Montserrat Medium"/>
            </a:endParaRPr>
          </a:p>
        </p:txBody>
      </p:sp>
      <p:pic>
        <p:nvPicPr>
          <p:cNvPr id="597" name="Google Shape;597;p43"/>
          <p:cNvPicPr preferRelativeResize="0"/>
          <p:nvPr/>
        </p:nvPicPr>
        <p:blipFill>
          <a:blip r:embed="rId4">
            <a:alphaModFix/>
          </a:blip>
          <a:stretch>
            <a:fillRect/>
          </a:stretch>
        </p:blipFill>
        <p:spPr>
          <a:xfrm>
            <a:off x="0" y="0"/>
            <a:ext cx="1306500" cy="1306500"/>
          </a:xfrm>
          <a:prstGeom prst="rect">
            <a:avLst/>
          </a:prstGeom>
          <a:noFill/>
          <a:ln>
            <a:noFill/>
          </a:ln>
        </p:spPr>
      </p:pic>
      <p:pic>
        <p:nvPicPr>
          <p:cNvPr id="598" name="Google Shape;598;p43"/>
          <p:cNvPicPr preferRelativeResize="0"/>
          <p:nvPr/>
        </p:nvPicPr>
        <p:blipFill>
          <a:blip r:embed="rId5">
            <a:alphaModFix/>
          </a:blip>
          <a:stretch>
            <a:fillRect/>
          </a:stretch>
        </p:blipFill>
        <p:spPr>
          <a:xfrm>
            <a:off x="8345075" y="4330675"/>
            <a:ext cx="728950" cy="728950"/>
          </a:xfrm>
          <a:prstGeom prst="rect">
            <a:avLst/>
          </a:prstGeom>
          <a:noFill/>
          <a:ln>
            <a:noFill/>
          </a:ln>
        </p:spPr>
      </p:pic>
      <p:pic>
        <p:nvPicPr>
          <p:cNvPr id="599" name="Google Shape;599;p43"/>
          <p:cNvPicPr preferRelativeResize="0"/>
          <p:nvPr/>
        </p:nvPicPr>
        <p:blipFill>
          <a:blip r:embed="rId4">
            <a:alphaModFix/>
          </a:blip>
          <a:stretch>
            <a:fillRect/>
          </a:stretch>
        </p:blipFill>
        <p:spPr>
          <a:xfrm>
            <a:off x="0" y="0"/>
            <a:ext cx="1306500" cy="1306500"/>
          </a:xfrm>
          <a:prstGeom prst="rect">
            <a:avLst/>
          </a:prstGeom>
          <a:noFill/>
          <a:ln>
            <a:noFill/>
          </a:ln>
        </p:spPr>
      </p:pic>
      <p:sp>
        <p:nvSpPr>
          <p:cNvPr id="600" name="Google Shape;600;p43"/>
          <p:cNvSpPr txBox="1"/>
          <p:nvPr/>
        </p:nvSpPr>
        <p:spPr>
          <a:xfrm>
            <a:off x="923583" y="3385999"/>
            <a:ext cx="478800" cy="338700"/>
          </a:xfrm>
          <a:prstGeom prst="rect">
            <a:avLst/>
          </a:prstGeom>
          <a:noFill/>
          <a:ln>
            <a:noFill/>
          </a:ln>
        </p:spPr>
        <p:txBody>
          <a:bodyPr anchorCtr="0" anchor="t" bIns="0" lIns="0" spcFirstLastPara="1" rIns="0" wrap="square" tIns="0">
            <a:spAutoFit/>
          </a:bodyPr>
          <a:lstStyle/>
          <a:p>
            <a:pPr indent="0" lvl="0" marL="0" marR="0" rtl="0" algn="ctr">
              <a:lnSpc>
                <a:spcPct val="138007"/>
              </a:lnSpc>
              <a:spcBef>
                <a:spcPts val="0"/>
              </a:spcBef>
              <a:spcAft>
                <a:spcPts val="0"/>
              </a:spcAft>
              <a:buNone/>
            </a:pPr>
            <a:r>
              <a:rPr b="1" lang="en" sz="2200">
                <a:solidFill>
                  <a:srgbClr val="4BD1FB"/>
                </a:solidFill>
                <a:latin typeface="DM Sans"/>
                <a:ea typeface="DM Sans"/>
                <a:cs typeface="DM Sans"/>
                <a:sym typeface="DM Sans"/>
              </a:rPr>
              <a:t>5</a:t>
            </a:r>
            <a:endParaRPr sz="700"/>
          </a:p>
        </p:txBody>
      </p:sp>
      <p:sp>
        <p:nvSpPr>
          <p:cNvPr id="601" name="Google Shape;601;p43"/>
          <p:cNvSpPr txBox="1"/>
          <p:nvPr/>
        </p:nvSpPr>
        <p:spPr>
          <a:xfrm>
            <a:off x="1402375" y="3460989"/>
            <a:ext cx="3172500" cy="184800"/>
          </a:xfrm>
          <a:prstGeom prst="rect">
            <a:avLst/>
          </a:prstGeom>
          <a:noFill/>
          <a:ln>
            <a:noFill/>
          </a:ln>
        </p:spPr>
        <p:txBody>
          <a:bodyPr anchorCtr="0" anchor="t" bIns="0" lIns="0" spcFirstLastPara="1" rIns="0" wrap="square" tIns="0">
            <a:spAutoFit/>
          </a:bodyPr>
          <a:lstStyle/>
          <a:p>
            <a:pPr indent="0" lvl="0" marL="0" marR="0" rtl="0" algn="l">
              <a:lnSpc>
                <a:spcPct val="138015"/>
              </a:lnSpc>
              <a:spcBef>
                <a:spcPts val="0"/>
              </a:spcBef>
              <a:spcAft>
                <a:spcPts val="0"/>
              </a:spcAft>
              <a:buNone/>
            </a:pPr>
            <a:r>
              <a:rPr lang="en" sz="1200">
                <a:solidFill>
                  <a:schemeClr val="lt1"/>
                </a:solidFill>
                <a:latin typeface="Montserrat Medium"/>
                <a:ea typeface="Montserrat Medium"/>
                <a:cs typeface="Montserrat Medium"/>
                <a:sym typeface="Montserrat Medium"/>
              </a:rPr>
              <a:t>Creating secrecy around the relationship</a:t>
            </a:r>
            <a:endParaRPr sz="1100">
              <a:solidFill>
                <a:schemeClr val="lt1"/>
              </a:solidFill>
              <a:latin typeface="Montserrat Medium"/>
              <a:ea typeface="Montserrat Medium"/>
              <a:cs typeface="Montserrat Medium"/>
              <a:sym typeface="Montserrat Medium"/>
            </a:endParaRPr>
          </a:p>
        </p:txBody>
      </p:sp>
      <p:sp>
        <p:nvSpPr>
          <p:cNvPr id="602" name="Google Shape;602;p43"/>
          <p:cNvSpPr txBox="1"/>
          <p:nvPr/>
        </p:nvSpPr>
        <p:spPr>
          <a:xfrm>
            <a:off x="923571" y="3719671"/>
            <a:ext cx="478800" cy="338700"/>
          </a:xfrm>
          <a:prstGeom prst="rect">
            <a:avLst/>
          </a:prstGeom>
          <a:noFill/>
          <a:ln>
            <a:noFill/>
          </a:ln>
        </p:spPr>
        <p:txBody>
          <a:bodyPr anchorCtr="0" anchor="t" bIns="0" lIns="0" spcFirstLastPara="1" rIns="0" wrap="square" tIns="0">
            <a:spAutoFit/>
          </a:bodyPr>
          <a:lstStyle/>
          <a:p>
            <a:pPr indent="0" lvl="0" marL="0" marR="0" rtl="0" algn="ctr">
              <a:lnSpc>
                <a:spcPct val="138007"/>
              </a:lnSpc>
              <a:spcBef>
                <a:spcPts val="0"/>
              </a:spcBef>
              <a:spcAft>
                <a:spcPts val="0"/>
              </a:spcAft>
              <a:buNone/>
            </a:pPr>
            <a:r>
              <a:rPr b="1" lang="en" sz="2200">
                <a:solidFill>
                  <a:srgbClr val="4BD1FB"/>
                </a:solidFill>
                <a:latin typeface="DM Sans"/>
                <a:ea typeface="DM Sans"/>
                <a:cs typeface="DM Sans"/>
                <a:sym typeface="DM Sans"/>
              </a:rPr>
              <a:t>6</a:t>
            </a:r>
            <a:endParaRPr sz="700"/>
          </a:p>
        </p:txBody>
      </p:sp>
      <p:sp>
        <p:nvSpPr>
          <p:cNvPr id="603" name="Google Shape;603;p43"/>
          <p:cNvSpPr txBox="1"/>
          <p:nvPr/>
        </p:nvSpPr>
        <p:spPr>
          <a:xfrm>
            <a:off x="1402372" y="3781307"/>
            <a:ext cx="3172500" cy="184800"/>
          </a:xfrm>
          <a:prstGeom prst="rect">
            <a:avLst/>
          </a:prstGeom>
          <a:noFill/>
          <a:ln>
            <a:noFill/>
          </a:ln>
        </p:spPr>
        <p:txBody>
          <a:bodyPr anchorCtr="0" anchor="t" bIns="0" lIns="0" spcFirstLastPara="1" rIns="0" wrap="square" tIns="0">
            <a:spAutoFit/>
          </a:bodyPr>
          <a:lstStyle/>
          <a:p>
            <a:pPr indent="0" lvl="0" marL="0" marR="0" rtl="0" algn="l">
              <a:lnSpc>
                <a:spcPct val="138015"/>
              </a:lnSpc>
              <a:spcBef>
                <a:spcPts val="0"/>
              </a:spcBef>
              <a:spcAft>
                <a:spcPts val="0"/>
              </a:spcAft>
              <a:buNone/>
            </a:pPr>
            <a:r>
              <a:rPr lang="en" sz="1200">
                <a:solidFill>
                  <a:schemeClr val="lt1"/>
                </a:solidFill>
                <a:latin typeface="Montserrat Medium"/>
                <a:ea typeface="Montserrat Medium"/>
                <a:cs typeface="Montserrat Medium"/>
                <a:sym typeface="Montserrat Medium"/>
              </a:rPr>
              <a:t>Initiating sexual contact</a:t>
            </a:r>
            <a:endParaRPr sz="1300">
              <a:solidFill>
                <a:schemeClr val="lt1"/>
              </a:solidFill>
              <a:latin typeface="Montserrat Medium"/>
              <a:ea typeface="Montserrat Medium"/>
              <a:cs typeface="Montserrat Medium"/>
              <a:sym typeface="Montserrat Medium"/>
            </a:endParaRPr>
          </a:p>
        </p:txBody>
      </p:sp>
      <p:sp>
        <p:nvSpPr>
          <p:cNvPr id="604" name="Google Shape;604;p43"/>
          <p:cNvSpPr txBox="1"/>
          <p:nvPr/>
        </p:nvSpPr>
        <p:spPr>
          <a:xfrm>
            <a:off x="923583" y="4022747"/>
            <a:ext cx="478800" cy="338700"/>
          </a:xfrm>
          <a:prstGeom prst="rect">
            <a:avLst/>
          </a:prstGeom>
          <a:noFill/>
          <a:ln>
            <a:noFill/>
          </a:ln>
        </p:spPr>
        <p:txBody>
          <a:bodyPr anchorCtr="0" anchor="t" bIns="0" lIns="0" spcFirstLastPara="1" rIns="0" wrap="square" tIns="0">
            <a:spAutoFit/>
          </a:bodyPr>
          <a:lstStyle/>
          <a:p>
            <a:pPr indent="0" lvl="0" marL="0" marR="0" rtl="0" algn="ctr">
              <a:lnSpc>
                <a:spcPct val="138007"/>
              </a:lnSpc>
              <a:spcBef>
                <a:spcPts val="0"/>
              </a:spcBef>
              <a:spcAft>
                <a:spcPts val="0"/>
              </a:spcAft>
              <a:buNone/>
            </a:pPr>
            <a:r>
              <a:rPr b="1" lang="en" sz="2200">
                <a:solidFill>
                  <a:srgbClr val="4BD1FB"/>
                </a:solidFill>
                <a:latin typeface="DM Sans"/>
                <a:ea typeface="DM Sans"/>
                <a:cs typeface="DM Sans"/>
                <a:sym typeface="DM Sans"/>
              </a:rPr>
              <a:t>7</a:t>
            </a:r>
            <a:endParaRPr sz="700"/>
          </a:p>
        </p:txBody>
      </p:sp>
      <p:sp>
        <p:nvSpPr>
          <p:cNvPr id="605" name="Google Shape;605;p43"/>
          <p:cNvSpPr txBox="1"/>
          <p:nvPr/>
        </p:nvSpPr>
        <p:spPr>
          <a:xfrm>
            <a:off x="1402385" y="4084382"/>
            <a:ext cx="3172500" cy="184800"/>
          </a:xfrm>
          <a:prstGeom prst="rect">
            <a:avLst/>
          </a:prstGeom>
          <a:noFill/>
          <a:ln>
            <a:noFill/>
          </a:ln>
        </p:spPr>
        <p:txBody>
          <a:bodyPr anchorCtr="0" anchor="t" bIns="0" lIns="0" spcFirstLastPara="1" rIns="0" wrap="square" tIns="0">
            <a:spAutoFit/>
          </a:bodyPr>
          <a:lstStyle/>
          <a:p>
            <a:pPr indent="0" lvl="0" marL="0" marR="0" rtl="0" algn="l">
              <a:lnSpc>
                <a:spcPct val="138015"/>
              </a:lnSpc>
              <a:spcBef>
                <a:spcPts val="0"/>
              </a:spcBef>
              <a:spcAft>
                <a:spcPts val="0"/>
              </a:spcAft>
              <a:buNone/>
            </a:pPr>
            <a:r>
              <a:rPr lang="en" sz="1200">
                <a:solidFill>
                  <a:schemeClr val="lt1"/>
                </a:solidFill>
                <a:latin typeface="Montserrat Medium"/>
                <a:ea typeface="Montserrat Medium"/>
                <a:cs typeface="Montserrat Medium"/>
                <a:sym typeface="Montserrat Medium"/>
              </a:rPr>
              <a:t>Controlling the relationship</a:t>
            </a:r>
            <a:endParaRPr sz="1200">
              <a:solidFill>
                <a:schemeClr val="lt1"/>
              </a:solidFill>
              <a:latin typeface="Montserrat Medium"/>
              <a:ea typeface="Montserrat Medium"/>
              <a:cs typeface="Montserrat Medium"/>
              <a:sym typeface="Montserrat Medium"/>
            </a:endParaRPr>
          </a:p>
        </p:txBody>
      </p:sp>
      <p:sp>
        <p:nvSpPr>
          <p:cNvPr id="606" name="Google Shape;606;p43"/>
          <p:cNvSpPr/>
          <p:nvPr/>
        </p:nvSpPr>
        <p:spPr>
          <a:xfrm>
            <a:off x="5438750" y="1299675"/>
            <a:ext cx="2763000" cy="571500"/>
          </a:xfrm>
          <a:prstGeom prst="flowChartAlternateProcess">
            <a:avLst/>
          </a:prstGeom>
          <a:solidFill>
            <a:srgbClr val="CFF4FF"/>
          </a:solidFill>
          <a:ln cap="flat" cmpd="sng" w="9525">
            <a:solidFill>
              <a:srgbClr val="262626"/>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35714"/>
              </a:lnSpc>
              <a:spcBef>
                <a:spcPts val="0"/>
              </a:spcBef>
              <a:spcAft>
                <a:spcPts val="0"/>
              </a:spcAft>
              <a:buNone/>
            </a:pPr>
            <a:r>
              <a:t/>
            </a:r>
            <a:endParaRPr sz="250">
              <a:solidFill>
                <a:schemeClr val="dk1"/>
              </a:solidFill>
              <a:highlight>
                <a:srgbClr val="F7F7F7"/>
              </a:highlight>
              <a:latin typeface="Montserrat"/>
              <a:ea typeface="Montserrat"/>
              <a:cs typeface="Montserrat"/>
              <a:sym typeface="Montserrat"/>
            </a:endParaRPr>
          </a:p>
          <a:p>
            <a:pPr indent="0" lvl="0" marL="0" rtl="0" algn="l">
              <a:lnSpc>
                <a:spcPct val="135714"/>
              </a:lnSpc>
              <a:spcBef>
                <a:spcPts val="0"/>
              </a:spcBef>
              <a:spcAft>
                <a:spcPts val="0"/>
              </a:spcAft>
              <a:buNone/>
            </a:pPr>
            <a:r>
              <a:rPr b="1" lang="en" sz="700">
                <a:solidFill>
                  <a:schemeClr val="dk1"/>
                </a:solidFill>
                <a:latin typeface="Montserrat"/>
                <a:ea typeface="Montserrat"/>
                <a:cs typeface="Montserrat"/>
                <a:sym typeface="Montserrat"/>
              </a:rPr>
              <a:t>Trust Words: </a:t>
            </a:r>
            <a:r>
              <a:rPr lang="en" sz="700">
                <a:solidFill>
                  <a:schemeClr val="dk1"/>
                </a:solidFill>
                <a:latin typeface="Montserrat Medium"/>
                <a:ea typeface="Montserrat Medium"/>
                <a:cs typeface="Montserrat Medium"/>
                <a:sym typeface="Montserrat Medium"/>
              </a:rPr>
              <a:t>"trust me", "you can trust", "you can count on me", "I'm here for you",  “trust”, “confide”, “you’re safe with me”</a:t>
            </a:r>
            <a:endParaRPr>
              <a:solidFill>
                <a:schemeClr val="dk1"/>
              </a:solidFill>
              <a:latin typeface="Calibri"/>
              <a:ea typeface="Calibri"/>
              <a:cs typeface="Calibri"/>
              <a:sym typeface="Calibri"/>
            </a:endParaRPr>
          </a:p>
        </p:txBody>
      </p:sp>
      <p:sp>
        <p:nvSpPr>
          <p:cNvPr id="607" name="Google Shape;607;p43"/>
          <p:cNvSpPr/>
          <p:nvPr/>
        </p:nvSpPr>
        <p:spPr>
          <a:xfrm>
            <a:off x="5438750" y="1940364"/>
            <a:ext cx="2763000" cy="571500"/>
          </a:xfrm>
          <a:prstGeom prst="flowChartAlternateProcess">
            <a:avLst/>
          </a:prstGeom>
          <a:solidFill>
            <a:srgbClr val="4BD1FB"/>
          </a:solidFill>
          <a:ln cap="flat" cmpd="sng" w="9525">
            <a:solidFill>
              <a:srgbClr val="262626"/>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35714"/>
              </a:lnSpc>
              <a:spcBef>
                <a:spcPts val="0"/>
              </a:spcBef>
              <a:spcAft>
                <a:spcPts val="0"/>
              </a:spcAft>
              <a:buClr>
                <a:schemeClr val="dk1"/>
              </a:buClr>
              <a:buSzPts val="1100"/>
              <a:buFont typeface="Arial"/>
              <a:buNone/>
            </a:pPr>
            <a:r>
              <a:rPr b="1" lang="en" sz="700">
                <a:solidFill>
                  <a:schemeClr val="dk1"/>
                </a:solidFill>
                <a:latin typeface="Montserrat"/>
                <a:ea typeface="Montserrat"/>
                <a:cs typeface="Montserrat"/>
                <a:sym typeface="Montserrat"/>
              </a:rPr>
              <a:t>Personal Info: </a:t>
            </a:r>
            <a:r>
              <a:rPr lang="en" sz="700">
                <a:solidFill>
                  <a:schemeClr val="dk1"/>
                </a:solidFill>
                <a:latin typeface="Montserrat Medium"/>
                <a:ea typeface="Montserrat Medium"/>
                <a:cs typeface="Montserrat Medium"/>
                <a:sym typeface="Montserrat Medium"/>
              </a:rPr>
              <a:t> "what's your", "where do you live", "phone number", "address", “facebook”, “fb”, instagram, “insta”, "give me your", "tell me your", “parent’s home”</a:t>
            </a:r>
            <a:endParaRPr sz="700">
              <a:solidFill>
                <a:schemeClr val="dk1"/>
              </a:solidFill>
              <a:latin typeface="Montserrat Medium"/>
              <a:ea typeface="Montserrat Medium"/>
              <a:cs typeface="Montserrat Medium"/>
              <a:sym typeface="Montserrat Medium"/>
            </a:endParaRPr>
          </a:p>
        </p:txBody>
      </p:sp>
      <p:sp>
        <p:nvSpPr>
          <p:cNvPr id="608" name="Google Shape;608;p43"/>
          <p:cNvSpPr/>
          <p:nvPr/>
        </p:nvSpPr>
        <p:spPr>
          <a:xfrm>
            <a:off x="5438750" y="2566575"/>
            <a:ext cx="2763000" cy="571500"/>
          </a:xfrm>
          <a:prstGeom prst="flowChartAlternateProcess">
            <a:avLst/>
          </a:prstGeom>
          <a:solidFill>
            <a:srgbClr val="57AEFE"/>
          </a:solidFill>
          <a:ln cap="flat" cmpd="sng" w="9525">
            <a:solidFill>
              <a:srgbClr val="26262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35714"/>
              </a:lnSpc>
              <a:spcBef>
                <a:spcPts val="0"/>
              </a:spcBef>
              <a:spcAft>
                <a:spcPts val="0"/>
              </a:spcAft>
              <a:buNone/>
            </a:pPr>
            <a:r>
              <a:rPr b="1" lang="en" sz="700">
                <a:solidFill>
                  <a:schemeClr val="dk1"/>
                </a:solidFill>
                <a:latin typeface="Montserrat"/>
                <a:ea typeface="Montserrat"/>
                <a:cs typeface="Montserrat"/>
                <a:sym typeface="Montserrat"/>
              </a:rPr>
              <a:t>Sexual Words: </a:t>
            </a:r>
            <a:r>
              <a:rPr lang="en" sz="700">
                <a:solidFill>
                  <a:schemeClr val="dk1"/>
                </a:solidFill>
                <a:latin typeface="Montserrat Medium"/>
                <a:ea typeface="Montserrat Medium"/>
                <a:cs typeface="Montserrat Medium"/>
                <a:sym typeface="Montserrat Medium"/>
              </a:rPr>
              <a:t> “sex”, “f*ck”,” a**hole”, “c*ck’, “b**bs”, “nude”,” h*rrny”, “sexy”, “baby”, “porn”, “d*ck’, “org***”, “naked picture”, “c*m”</a:t>
            </a:r>
            <a:endParaRPr b="1" sz="700">
              <a:solidFill>
                <a:schemeClr val="dk1"/>
              </a:solidFill>
              <a:latin typeface="Montserrat"/>
              <a:ea typeface="Montserrat"/>
              <a:cs typeface="Montserrat"/>
              <a:sym typeface="Montserrat"/>
            </a:endParaRPr>
          </a:p>
        </p:txBody>
      </p:sp>
      <p:sp>
        <p:nvSpPr>
          <p:cNvPr id="609" name="Google Shape;609;p43"/>
          <p:cNvSpPr/>
          <p:nvPr/>
        </p:nvSpPr>
        <p:spPr>
          <a:xfrm>
            <a:off x="5438750" y="3192801"/>
            <a:ext cx="2763000" cy="606600"/>
          </a:xfrm>
          <a:prstGeom prst="flowChartAlternateProcess">
            <a:avLst/>
          </a:prstGeom>
          <a:solidFill>
            <a:srgbClr val="0071C9"/>
          </a:solidFill>
          <a:ln cap="flat" cmpd="sng" w="9525">
            <a:solidFill>
              <a:srgbClr val="26262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35714"/>
              </a:lnSpc>
              <a:spcBef>
                <a:spcPts val="0"/>
              </a:spcBef>
              <a:spcAft>
                <a:spcPts val="0"/>
              </a:spcAft>
              <a:buNone/>
            </a:pPr>
            <a:r>
              <a:rPr b="1" lang="en" sz="700">
                <a:solidFill>
                  <a:schemeClr val="lt1"/>
                </a:solidFill>
                <a:latin typeface="Montserrat"/>
                <a:ea typeface="Montserrat"/>
                <a:cs typeface="Montserrat"/>
                <a:sym typeface="Montserrat"/>
              </a:rPr>
              <a:t>Pressure Words:</a:t>
            </a:r>
            <a:r>
              <a:rPr lang="en" sz="700">
                <a:solidFill>
                  <a:schemeClr val="lt1"/>
                </a:solidFill>
                <a:latin typeface="Montserrat Medium"/>
                <a:ea typeface="Montserrat Medium"/>
                <a:cs typeface="Montserrat Medium"/>
                <a:sym typeface="Montserrat Medium"/>
              </a:rPr>
              <a:t>  "you should", "you have to", "you must", "you need to", "do it now", why haven't you", "when will you", "how come you haven't", "what's taking so long", “don’t tell”</a:t>
            </a:r>
            <a:endParaRPr b="1" sz="700">
              <a:solidFill>
                <a:schemeClr val="lt1"/>
              </a:solidFill>
              <a:latin typeface="Montserrat"/>
              <a:ea typeface="Montserrat"/>
              <a:cs typeface="Montserrat"/>
              <a:sym typeface="Montserrat"/>
            </a:endParaRPr>
          </a:p>
        </p:txBody>
      </p:sp>
      <p:sp>
        <p:nvSpPr>
          <p:cNvPr id="610" name="Google Shape;610;p43"/>
          <p:cNvSpPr/>
          <p:nvPr/>
        </p:nvSpPr>
        <p:spPr>
          <a:xfrm>
            <a:off x="5438750" y="3854125"/>
            <a:ext cx="2763000" cy="606600"/>
          </a:xfrm>
          <a:prstGeom prst="flowChartAlternateProcess">
            <a:avLst/>
          </a:prstGeom>
          <a:solidFill>
            <a:srgbClr val="145DA0"/>
          </a:solidFill>
          <a:ln cap="flat" cmpd="sng" w="9525">
            <a:solidFill>
              <a:srgbClr val="26262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35714"/>
              </a:lnSpc>
              <a:spcBef>
                <a:spcPts val="0"/>
              </a:spcBef>
              <a:spcAft>
                <a:spcPts val="0"/>
              </a:spcAft>
              <a:buNone/>
            </a:pPr>
            <a:r>
              <a:rPr b="1" lang="en" sz="700">
                <a:solidFill>
                  <a:schemeClr val="lt1"/>
                </a:solidFill>
                <a:latin typeface="Montserrat"/>
                <a:ea typeface="Montserrat"/>
                <a:cs typeface="Montserrat"/>
                <a:sym typeface="Montserrat"/>
              </a:rPr>
              <a:t>Threatening Words</a:t>
            </a:r>
            <a:r>
              <a:rPr lang="en" sz="700">
                <a:solidFill>
                  <a:schemeClr val="lt1"/>
                </a:solidFill>
                <a:latin typeface="Montserrat Medium"/>
                <a:ea typeface="Montserrat Medium"/>
                <a:cs typeface="Montserrat Medium"/>
                <a:sym typeface="Montserrat Medium"/>
              </a:rPr>
              <a:t>  "i'll hurt you", "i'll harm you", "i'll kill you", "hurt", "harm", "kill", "beat", "injure", "damage", "destroy", "punish", "revenge", "pay"</a:t>
            </a:r>
            <a:endParaRPr sz="700">
              <a:solidFill>
                <a:schemeClr val="lt1"/>
              </a:solidFill>
              <a:latin typeface="Montserrat Medium"/>
              <a:ea typeface="Montserrat Medium"/>
              <a:cs typeface="Montserrat Medium"/>
              <a:sym typeface="Montserrat Medium"/>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F3C"/>
        </a:solidFill>
      </p:bgPr>
    </p:bg>
    <p:spTree>
      <p:nvGrpSpPr>
        <p:cNvPr id="141" name="Shape 141"/>
        <p:cNvGrpSpPr/>
        <p:nvPr/>
      </p:nvGrpSpPr>
      <p:grpSpPr>
        <a:xfrm>
          <a:off x="0" y="0"/>
          <a:ext cx="0" cy="0"/>
          <a:chOff x="0" y="0"/>
          <a:chExt cx="0" cy="0"/>
        </a:xfrm>
      </p:grpSpPr>
      <p:sp>
        <p:nvSpPr>
          <p:cNvPr id="142" name="Google Shape;142;p26"/>
          <p:cNvSpPr/>
          <p:nvPr/>
        </p:nvSpPr>
        <p:spPr>
          <a:xfrm rot="-5400000">
            <a:off x="5697511" y="2079190"/>
            <a:ext cx="5976123" cy="964186"/>
          </a:xfrm>
          <a:custGeom>
            <a:rect b="b" l="l" r="r" t="t"/>
            <a:pathLst>
              <a:path extrusionOk="0" h="508135" w="3149472">
                <a:moveTo>
                  <a:pt x="0" y="0"/>
                </a:moveTo>
                <a:lnTo>
                  <a:pt x="3149472" y="0"/>
                </a:lnTo>
                <a:lnTo>
                  <a:pt x="3149472" y="508135"/>
                </a:lnTo>
                <a:lnTo>
                  <a:pt x="0" y="508135"/>
                </a:lnTo>
                <a:close/>
              </a:path>
            </a:pathLst>
          </a:custGeom>
          <a:solidFill>
            <a:srgbClr val="3E66FF"/>
          </a:solidFill>
          <a:ln>
            <a:noFill/>
          </a:ln>
          <a:effectLst>
            <a:outerShdw blurRad="57150" rotWithShape="0" algn="bl" dir="5400000" dist="19050">
              <a:srgbClr val="000000">
                <a:alpha val="50000"/>
              </a:srgbClr>
            </a:outerShdw>
            <a:reflection blurRad="0" dir="5400000" dist="38100" endA="0" endPos="30000" fadeDir="5400012" kx="0" rotWithShape="0" algn="bl" stPos="0" sy="-100000" ky="0"/>
          </a:effectLst>
        </p:spPr>
      </p:sp>
      <p:sp>
        <p:nvSpPr>
          <p:cNvPr id="143" name="Google Shape;143;p26"/>
          <p:cNvSpPr/>
          <p:nvPr/>
        </p:nvSpPr>
        <p:spPr>
          <a:xfrm>
            <a:off x="5642029" y="-962348"/>
            <a:ext cx="1323875" cy="1323875"/>
          </a:xfrm>
          <a:custGeom>
            <a:rect b="b" l="l" r="r" t="t"/>
            <a:pathLst>
              <a:path extrusionOk="0" h="2647750" w="2647750">
                <a:moveTo>
                  <a:pt x="0" y="0"/>
                </a:moveTo>
                <a:lnTo>
                  <a:pt x="2647750" y="0"/>
                </a:lnTo>
                <a:lnTo>
                  <a:pt x="2647750" y="2647750"/>
                </a:lnTo>
                <a:lnTo>
                  <a:pt x="0" y="2647750"/>
                </a:lnTo>
                <a:lnTo>
                  <a:pt x="0" y="0"/>
                </a:lnTo>
                <a:close/>
              </a:path>
            </a:pathLst>
          </a:custGeom>
          <a:blipFill rotWithShape="1">
            <a:blip r:embed="rId3">
              <a:alphaModFix/>
            </a:blip>
            <a:stretch>
              <a:fillRect b="0" l="0" r="0" t="0"/>
            </a:stretch>
          </a:blipFill>
          <a:ln>
            <a:noFill/>
          </a:ln>
        </p:spPr>
      </p:sp>
      <p:sp>
        <p:nvSpPr>
          <p:cNvPr id="144" name="Google Shape;144;p26"/>
          <p:cNvSpPr txBox="1"/>
          <p:nvPr/>
        </p:nvSpPr>
        <p:spPr>
          <a:xfrm>
            <a:off x="2238812" y="1072152"/>
            <a:ext cx="4812600" cy="107700"/>
          </a:xfrm>
          <a:prstGeom prst="rect">
            <a:avLst/>
          </a:prstGeom>
          <a:noFill/>
          <a:ln>
            <a:noFill/>
          </a:ln>
        </p:spPr>
        <p:txBody>
          <a:bodyPr anchorCtr="0" anchor="t" bIns="0" lIns="0" spcFirstLastPara="1" rIns="0" wrap="square" tIns="0">
            <a:spAutoFit/>
          </a:bodyPr>
          <a:lstStyle/>
          <a:p>
            <a:pPr indent="0" lvl="0" marL="0" marR="0" rtl="0" algn="l">
              <a:lnSpc>
                <a:spcPct val="120007"/>
              </a:lnSpc>
              <a:spcBef>
                <a:spcPts val="0"/>
              </a:spcBef>
              <a:spcAft>
                <a:spcPts val="0"/>
              </a:spcAft>
              <a:buNone/>
            </a:pPr>
            <a:r>
              <a:t/>
            </a:r>
            <a:endParaRPr sz="700"/>
          </a:p>
        </p:txBody>
      </p:sp>
      <p:sp>
        <p:nvSpPr>
          <p:cNvPr id="145" name="Google Shape;145;p26"/>
          <p:cNvSpPr/>
          <p:nvPr/>
        </p:nvSpPr>
        <p:spPr>
          <a:xfrm>
            <a:off x="-147587" y="4315254"/>
            <a:ext cx="1323875" cy="1323875"/>
          </a:xfrm>
          <a:custGeom>
            <a:rect b="b" l="l" r="r" t="t"/>
            <a:pathLst>
              <a:path extrusionOk="0" h="2647750" w="2647750">
                <a:moveTo>
                  <a:pt x="0" y="0"/>
                </a:moveTo>
                <a:lnTo>
                  <a:pt x="2647750" y="0"/>
                </a:lnTo>
                <a:lnTo>
                  <a:pt x="2647750" y="2647751"/>
                </a:lnTo>
                <a:lnTo>
                  <a:pt x="0" y="2647751"/>
                </a:lnTo>
                <a:lnTo>
                  <a:pt x="0" y="0"/>
                </a:lnTo>
                <a:close/>
              </a:path>
            </a:pathLst>
          </a:custGeom>
          <a:blipFill rotWithShape="1">
            <a:blip r:embed="rId3">
              <a:alphaModFix/>
            </a:blip>
            <a:stretch>
              <a:fillRect b="0" l="0" r="0" t="0"/>
            </a:stretch>
          </a:blipFill>
          <a:ln>
            <a:noFill/>
          </a:ln>
        </p:spPr>
      </p:sp>
      <p:sp>
        <p:nvSpPr>
          <p:cNvPr id="146" name="Google Shape;146;p26"/>
          <p:cNvSpPr txBox="1"/>
          <p:nvPr/>
        </p:nvSpPr>
        <p:spPr>
          <a:xfrm>
            <a:off x="2238812" y="1835154"/>
            <a:ext cx="4242000" cy="107700"/>
          </a:xfrm>
          <a:prstGeom prst="rect">
            <a:avLst/>
          </a:prstGeom>
          <a:noFill/>
          <a:ln>
            <a:noFill/>
          </a:ln>
        </p:spPr>
        <p:txBody>
          <a:bodyPr anchorCtr="0" anchor="t" bIns="0" lIns="0" spcFirstLastPara="1" rIns="0" wrap="square" tIns="0">
            <a:spAutoFit/>
          </a:bodyPr>
          <a:lstStyle/>
          <a:p>
            <a:pPr indent="0" lvl="0" marL="0" marR="0" rtl="0" algn="l">
              <a:lnSpc>
                <a:spcPct val="120007"/>
              </a:lnSpc>
              <a:spcBef>
                <a:spcPts val="0"/>
              </a:spcBef>
              <a:spcAft>
                <a:spcPts val="0"/>
              </a:spcAft>
              <a:buNone/>
            </a:pPr>
            <a:r>
              <a:t/>
            </a:r>
            <a:endParaRPr sz="700"/>
          </a:p>
        </p:txBody>
      </p:sp>
      <p:pic>
        <p:nvPicPr>
          <p:cNvPr id="147" name="Google Shape;147;p26"/>
          <p:cNvPicPr preferRelativeResize="0"/>
          <p:nvPr/>
        </p:nvPicPr>
        <p:blipFill>
          <a:blip r:embed="rId4">
            <a:alphaModFix/>
          </a:blip>
          <a:stretch>
            <a:fillRect/>
          </a:stretch>
        </p:blipFill>
        <p:spPr>
          <a:xfrm>
            <a:off x="8345075" y="4330675"/>
            <a:ext cx="728950" cy="728950"/>
          </a:xfrm>
          <a:prstGeom prst="rect">
            <a:avLst/>
          </a:prstGeom>
          <a:noFill/>
          <a:ln>
            <a:noFill/>
          </a:ln>
        </p:spPr>
      </p:pic>
      <p:pic>
        <p:nvPicPr>
          <p:cNvPr id="148" name="Google Shape;148;p26"/>
          <p:cNvPicPr preferRelativeResize="0"/>
          <p:nvPr/>
        </p:nvPicPr>
        <p:blipFill>
          <a:blip r:embed="rId5">
            <a:alphaModFix/>
          </a:blip>
          <a:stretch>
            <a:fillRect/>
          </a:stretch>
        </p:blipFill>
        <p:spPr>
          <a:xfrm>
            <a:off x="0" y="0"/>
            <a:ext cx="1306500" cy="1306500"/>
          </a:xfrm>
          <a:prstGeom prst="rect">
            <a:avLst/>
          </a:prstGeom>
          <a:noFill/>
          <a:ln>
            <a:noFill/>
          </a:ln>
        </p:spPr>
      </p:pic>
      <p:sp>
        <p:nvSpPr>
          <p:cNvPr id="149" name="Google Shape;149;p26"/>
          <p:cNvSpPr txBox="1"/>
          <p:nvPr/>
        </p:nvSpPr>
        <p:spPr>
          <a:xfrm>
            <a:off x="1164525" y="480425"/>
            <a:ext cx="5859300" cy="369300"/>
          </a:xfrm>
          <a:prstGeom prst="rect">
            <a:avLst/>
          </a:prstGeom>
          <a:noFill/>
          <a:ln>
            <a:noFill/>
          </a:ln>
        </p:spPr>
        <p:txBody>
          <a:bodyPr anchorCtr="0" anchor="t" bIns="0" lIns="0" spcFirstLastPara="1" rIns="0" wrap="square" tIns="0">
            <a:spAutoFit/>
          </a:bodyPr>
          <a:lstStyle/>
          <a:p>
            <a:pPr indent="0" lvl="0" marL="0" marR="0" rtl="0" algn="ctr">
              <a:lnSpc>
                <a:spcPct val="120004"/>
              </a:lnSpc>
              <a:spcBef>
                <a:spcPts val="0"/>
              </a:spcBef>
              <a:spcAft>
                <a:spcPts val="0"/>
              </a:spcAft>
              <a:buNone/>
            </a:pPr>
            <a:r>
              <a:rPr lang="en" sz="2400">
                <a:solidFill>
                  <a:srgbClr val="FFFFFF"/>
                </a:solidFill>
                <a:latin typeface="Montserrat SemiBold"/>
                <a:ea typeface="Montserrat SemiBold"/>
                <a:cs typeface="Montserrat SemiBold"/>
                <a:sym typeface="Montserrat SemiBold"/>
              </a:rPr>
              <a:t>Our Team</a:t>
            </a:r>
            <a:endParaRPr sz="700">
              <a:latin typeface="Montserrat SemiBold"/>
              <a:ea typeface="Montserrat SemiBold"/>
              <a:cs typeface="Montserrat SemiBold"/>
              <a:sym typeface="Montserrat SemiBold"/>
            </a:endParaRPr>
          </a:p>
        </p:txBody>
      </p:sp>
      <p:sp>
        <p:nvSpPr>
          <p:cNvPr id="150" name="Google Shape;150;p26"/>
          <p:cNvSpPr txBox="1"/>
          <p:nvPr/>
        </p:nvSpPr>
        <p:spPr>
          <a:xfrm>
            <a:off x="1097725" y="2317997"/>
            <a:ext cx="1912200" cy="388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1700">
                <a:solidFill>
                  <a:srgbClr val="F3F3F3"/>
                </a:solidFill>
                <a:latin typeface="Didact Gothic"/>
                <a:ea typeface="Didact Gothic"/>
                <a:cs typeface="Didact Gothic"/>
                <a:sym typeface="Didact Gothic"/>
              </a:rPr>
              <a:t>Karsyn Lee</a:t>
            </a:r>
            <a:endParaRPr b="1" sz="1700">
              <a:solidFill>
                <a:srgbClr val="F3F3F3"/>
              </a:solidFill>
              <a:latin typeface="Didact Gothic"/>
              <a:ea typeface="Didact Gothic"/>
              <a:cs typeface="Didact Gothic"/>
              <a:sym typeface="Didact Gothic"/>
            </a:endParaRPr>
          </a:p>
        </p:txBody>
      </p:sp>
      <p:sp>
        <p:nvSpPr>
          <p:cNvPr id="151" name="Google Shape;151;p26"/>
          <p:cNvSpPr txBox="1"/>
          <p:nvPr/>
        </p:nvSpPr>
        <p:spPr>
          <a:xfrm>
            <a:off x="3009925" y="2323100"/>
            <a:ext cx="2092200" cy="388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1700">
                <a:solidFill>
                  <a:srgbClr val="F3F3F3"/>
                </a:solidFill>
                <a:latin typeface="Didact Gothic"/>
                <a:ea typeface="Didact Gothic"/>
                <a:cs typeface="Didact Gothic"/>
                <a:sym typeface="Didact Gothic"/>
              </a:rPr>
              <a:t>Courtney Mazzulla</a:t>
            </a:r>
            <a:endParaRPr b="1" sz="1700">
              <a:solidFill>
                <a:srgbClr val="F3F3F3"/>
              </a:solidFill>
              <a:latin typeface="Didact Gothic"/>
              <a:ea typeface="Didact Gothic"/>
              <a:cs typeface="Didact Gothic"/>
              <a:sym typeface="Didact Gothic"/>
            </a:endParaRPr>
          </a:p>
        </p:txBody>
      </p:sp>
      <p:sp>
        <p:nvSpPr>
          <p:cNvPr id="152" name="Google Shape;152;p26"/>
          <p:cNvSpPr txBox="1"/>
          <p:nvPr/>
        </p:nvSpPr>
        <p:spPr>
          <a:xfrm>
            <a:off x="5347861" y="2323109"/>
            <a:ext cx="1912200" cy="388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1700">
                <a:solidFill>
                  <a:srgbClr val="F3F3F3"/>
                </a:solidFill>
                <a:latin typeface="Didact Gothic"/>
                <a:ea typeface="Didact Gothic"/>
                <a:cs typeface="Didact Gothic"/>
                <a:sym typeface="Didact Gothic"/>
              </a:rPr>
              <a:t>Sunny Shin</a:t>
            </a:r>
            <a:endParaRPr b="1" sz="1700">
              <a:solidFill>
                <a:srgbClr val="F3F3F3"/>
              </a:solidFill>
              <a:latin typeface="Didact Gothic"/>
              <a:ea typeface="Didact Gothic"/>
              <a:cs typeface="Didact Gothic"/>
              <a:sym typeface="Didact Gothic"/>
            </a:endParaRPr>
          </a:p>
        </p:txBody>
      </p:sp>
      <p:sp>
        <p:nvSpPr>
          <p:cNvPr id="153" name="Google Shape;153;p26"/>
          <p:cNvSpPr txBox="1"/>
          <p:nvPr/>
        </p:nvSpPr>
        <p:spPr>
          <a:xfrm>
            <a:off x="1097724" y="4219859"/>
            <a:ext cx="1912200" cy="388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1700">
                <a:solidFill>
                  <a:srgbClr val="F3F3F3"/>
                </a:solidFill>
                <a:latin typeface="Didact Gothic"/>
                <a:ea typeface="Didact Gothic"/>
                <a:cs typeface="Didact Gothic"/>
                <a:sym typeface="Didact Gothic"/>
              </a:rPr>
              <a:t>Leon Gutierrez</a:t>
            </a:r>
            <a:endParaRPr b="1" sz="1700">
              <a:solidFill>
                <a:srgbClr val="F3F3F3"/>
              </a:solidFill>
              <a:latin typeface="Didact Gothic"/>
              <a:ea typeface="Didact Gothic"/>
              <a:cs typeface="Didact Gothic"/>
              <a:sym typeface="Didact Gothic"/>
            </a:endParaRPr>
          </a:p>
        </p:txBody>
      </p:sp>
      <p:sp>
        <p:nvSpPr>
          <p:cNvPr id="154" name="Google Shape;154;p26"/>
          <p:cNvSpPr txBox="1"/>
          <p:nvPr/>
        </p:nvSpPr>
        <p:spPr>
          <a:xfrm>
            <a:off x="3189906" y="4219848"/>
            <a:ext cx="1912200" cy="388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1700">
                <a:solidFill>
                  <a:srgbClr val="F3F3F3"/>
                </a:solidFill>
                <a:latin typeface="Didact Gothic"/>
                <a:ea typeface="Didact Gothic"/>
                <a:cs typeface="Didact Gothic"/>
                <a:sym typeface="Didact Gothic"/>
              </a:rPr>
              <a:t>Raymon</a:t>
            </a:r>
            <a:r>
              <a:rPr b="1" lang="en" sz="1700">
                <a:solidFill>
                  <a:srgbClr val="F3F3F3"/>
                </a:solidFill>
                <a:latin typeface="Didact Gothic"/>
                <a:ea typeface="Didact Gothic"/>
                <a:cs typeface="Didact Gothic"/>
                <a:sym typeface="Didact Gothic"/>
              </a:rPr>
              <a:t>d</a:t>
            </a:r>
            <a:r>
              <a:rPr b="1" lang="en" sz="1700">
                <a:solidFill>
                  <a:srgbClr val="F3F3F3"/>
                </a:solidFill>
                <a:latin typeface="Didact Gothic"/>
                <a:ea typeface="Didact Gothic"/>
                <a:cs typeface="Didact Gothic"/>
                <a:sym typeface="Didact Gothic"/>
              </a:rPr>
              <a:t> Tang</a:t>
            </a:r>
            <a:endParaRPr b="1" sz="1700">
              <a:solidFill>
                <a:srgbClr val="F3F3F3"/>
              </a:solidFill>
              <a:latin typeface="Didact Gothic"/>
              <a:ea typeface="Didact Gothic"/>
              <a:cs typeface="Didact Gothic"/>
              <a:sym typeface="Didact Gothic"/>
            </a:endParaRPr>
          </a:p>
        </p:txBody>
      </p:sp>
      <p:sp>
        <p:nvSpPr>
          <p:cNvPr id="155" name="Google Shape;155;p26"/>
          <p:cNvSpPr txBox="1"/>
          <p:nvPr/>
        </p:nvSpPr>
        <p:spPr>
          <a:xfrm>
            <a:off x="5312100" y="4221787"/>
            <a:ext cx="2177400" cy="436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1700">
                <a:solidFill>
                  <a:srgbClr val="F3F3F3"/>
                </a:solidFill>
                <a:latin typeface="Didact Gothic"/>
                <a:ea typeface="Didact Gothic"/>
                <a:cs typeface="Didact Gothic"/>
                <a:sym typeface="Didact Gothic"/>
              </a:rPr>
              <a:t>Julian Rippert</a:t>
            </a:r>
            <a:endParaRPr b="1" sz="1700">
              <a:solidFill>
                <a:srgbClr val="F3F3F3"/>
              </a:solidFill>
              <a:latin typeface="Didact Gothic"/>
              <a:ea typeface="Didact Gothic"/>
              <a:cs typeface="Didact Gothic"/>
              <a:sym typeface="Didact Gothic"/>
            </a:endParaRPr>
          </a:p>
        </p:txBody>
      </p:sp>
      <p:pic>
        <p:nvPicPr>
          <p:cNvPr id="156" name="Google Shape;156;p26"/>
          <p:cNvPicPr preferRelativeResize="0"/>
          <p:nvPr/>
        </p:nvPicPr>
        <p:blipFill>
          <a:blip r:embed="rId6">
            <a:alphaModFix/>
          </a:blip>
          <a:stretch>
            <a:fillRect/>
          </a:stretch>
        </p:blipFill>
        <p:spPr>
          <a:xfrm>
            <a:off x="3458472" y="995675"/>
            <a:ext cx="1271400" cy="1274700"/>
          </a:xfrm>
          <a:prstGeom prst="ellipse">
            <a:avLst/>
          </a:prstGeom>
          <a:noFill/>
          <a:ln>
            <a:noFill/>
          </a:ln>
        </p:spPr>
      </p:pic>
      <p:pic>
        <p:nvPicPr>
          <p:cNvPr id="157" name="Google Shape;157;p26"/>
          <p:cNvPicPr preferRelativeResize="0"/>
          <p:nvPr/>
        </p:nvPicPr>
        <p:blipFill>
          <a:blip r:embed="rId7">
            <a:alphaModFix/>
          </a:blip>
          <a:stretch>
            <a:fillRect/>
          </a:stretch>
        </p:blipFill>
        <p:spPr>
          <a:xfrm>
            <a:off x="1418119" y="987716"/>
            <a:ext cx="1271400" cy="1290600"/>
          </a:xfrm>
          <a:prstGeom prst="ellipse">
            <a:avLst/>
          </a:prstGeom>
          <a:noFill/>
          <a:ln>
            <a:noFill/>
          </a:ln>
        </p:spPr>
      </p:pic>
      <p:pic>
        <p:nvPicPr>
          <p:cNvPr id="158" name="Google Shape;158;p26"/>
          <p:cNvPicPr preferRelativeResize="0"/>
          <p:nvPr/>
        </p:nvPicPr>
        <p:blipFill>
          <a:blip r:embed="rId8">
            <a:alphaModFix/>
          </a:blip>
          <a:stretch>
            <a:fillRect/>
          </a:stretch>
        </p:blipFill>
        <p:spPr>
          <a:xfrm>
            <a:off x="3458470" y="2859104"/>
            <a:ext cx="1271400" cy="1306800"/>
          </a:xfrm>
          <a:prstGeom prst="ellipse">
            <a:avLst/>
          </a:prstGeom>
          <a:noFill/>
          <a:ln>
            <a:noFill/>
          </a:ln>
        </p:spPr>
      </p:pic>
      <p:pic>
        <p:nvPicPr>
          <p:cNvPr id="159" name="Google Shape;159;p26"/>
          <p:cNvPicPr preferRelativeResize="0"/>
          <p:nvPr/>
        </p:nvPicPr>
        <p:blipFill>
          <a:blip r:embed="rId9">
            <a:alphaModFix/>
          </a:blip>
          <a:stretch>
            <a:fillRect/>
          </a:stretch>
        </p:blipFill>
        <p:spPr>
          <a:xfrm>
            <a:off x="5582994" y="995675"/>
            <a:ext cx="1255800" cy="1274700"/>
          </a:xfrm>
          <a:prstGeom prst="ellipse">
            <a:avLst/>
          </a:prstGeom>
          <a:noFill/>
          <a:ln>
            <a:noFill/>
          </a:ln>
        </p:spPr>
      </p:pic>
      <p:pic>
        <p:nvPicPr>
          <p:cNvPr id="160" name="Google Shape;160;p26"/>
          <p:cNvPicPr preferRelativeResize="0"/>
          <p:nvPr/>
        </p:nvPicPr>
        <p:blipFill>
          <a:blip r:embed="rId10">
            <a:alphaModFix/>
          </a:blip>
          <a:stretch>
            <a:fillRect/>
          </a:stretch>
        </p:blipFill>
        <p:spPr>
          <a:xfrm>
            <a:off x="5492575" y="2764613"/>
            <a:ext cx="1447800" cy="1429800"/>
          </a:xfrm>
          <a:prstGeom prst="ellipse">
            <a:avLst/>
          </a:prstGeom>
          <a:noFill/>
          <a:ln>
            <a:noFill/>
          </a:ln>
        </p:spPr>
      </p:pic>
      <p:pic>
        <p:nvPicPr>
          <p:cNvPr id="161" name="Google Shape;161;p26"/>
          <p:cNvPicPr preferRelativeResize="0"/>
          <p:nvPr/>
        </p:nvPicPr>
        <p:blipFill>
          <a:blip r:embed="rId11">
            <a:alphaModFix/>
          </a:blip>
          <a:stretch>
            <a:fillRect/>
          </a:stretch>
        </p:blipFill>
        <p:spPr>
          <a:xfrm>
            <a:off x="1338925" y="2743075"/>
            <a:ext cx="1429800" cy="1466100"/>
          </a:xfrm>
          <a:prstGeom prst="ellipse">
            <a:avLst/>
          </a:prstGeom>
          <a:noFill/>
          <a:ln>
            <a:noFill/>
          </a:ln>
        </p:spPr>
      </p:pic>
      <p:cxnSp>
        <p:nvCxnSpPr>
          <p:cNvPr id="162" name="Google Shape;162;p26"/>
          <p:cNvCxnSpPr/>
          <p:nvPr/>
        </p:nvCxnSpPr>
        <p:spPr>
          <a:xfrm>
            <a:off x="1707200" y="2998225"/>
            <a:ext cx="270900" cy="0"/>
          </a:xfrm>
          <a:prstGeom prst="straightConnector1">
            <a:avLst/>
          </a:prstGeom>
          <a:noFill/>
          <a:ln cap="flat" cmpd="sng" w="9525">
            <a:solidFill>
              <a:srgbClr val="EDB390"/>
            </a:solidFill>
            <a:prstDash val="solid"/>
            <a:round/>
            <a:headEnd len="sm" w="sm" type="none"/>
            <a:tailEnd len="sm" w="sm" type="none"/>
          </a:ln>
          <a:effectLst>
            <a:outerShdw blurRad="57150" rotWithShape="0" algn="bl" dir="5400000" dist="19050">
              <a:srgbClr val="000000">
                <a:alpha val="50000"/>
              </a:srgbClr>
            </a:outerShdw>
          </a:effectLst>
        </p:spPr>
      </p:cxn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F3D"/>
        </a:solidFill>
      </p:bgPr>
    </p:bg>
    <p:spTree>
      <p:nvGrpSpPr>
        <p:cNvPr id="614" name="Shape 614"/>
        <p:cNvGrpSpPr/>
        <p:nvPr/>
      </p:nvGrpSpPr>
      <p:grpSpPr>
        <a:xfrm>
          <a:off x="0" y="0"/>
          <a:ext cx="0" cy="0"/>
          <a:chOff x="0" y="0"/>
          <a:chExt cx="0" cy="0"/>
        </a:xfrm>
      </p:grpSpPr>
      <p:sp>
        <p:nvSpPr>
          <p:cNvPr id="615" name="Google Shape;615;p44"/>
          <p:cNvSpPr/>
          <p:nvPr/>
        </p:nvSpPr>
        <p:spPr>
          <a:xfrm>
            <a:off x="8341760" y="795456"/>
            <a:ext cx="1325918" cy="1325918"/>
          </a:xfrm>
          <a:custGeom>
            <a:rect b="b" l="l" r="r" t="t"/>
            <a:pathLst>
              <a:path extrusionOk="0" h="2651835" w="2651835">
                <a:moveTo>
                  <a:pt x="0" y="0"/>
                </a:moveTo>
                <a:lnTo>
                  <a:pt x="2651835" y="0"/>
                </a:lnTo>
                <a:lnTo>
                  <a:pt x="2651835" y="2651835"/>
                </a:lnTo>
                <a:lnTo>
                  <a:pt x="0" y="2651835"/>
                </a:lnTo>
                <a:lnTo>
                  <a:pt x="0" y="0"/>
                </a:lnTo>
                <a:close/>
              </a:path>
            </a:pathLst>
          </a:custGeom>
          <a:blipFill rotWithShape="1">
            <a:blip r:embed="rId3">
              <a:alphaModFix amt="21000"/>
            </a:blip>
            <a:stretch>
              <a:fillRect b="0" l="0" r="0" t="0"/>
            </a:stretch>
          </a:blipFill>
          <a:ln>
            <a:noFill/>
          </a:ln>
        </p:spPr>
      </p:sp>
      <p:sp>
        <p:nvSpPr>
          <p:cNvPr id="616" name="Google Shape;616;p44"/>
          <p:cNvSpPr/>
          <p:nvPr/>
        </p:nvSpPr>
        <p:spPr>
          <a:xfrm>
            <a:off x="-394737" y="-285190"/>
            <a:ext cx="1325918" cy="1325918"/>
          </a:xfrm>
          <a:custGeom>
            <a:rect b="b" l="l" r="r" t="t"/>
            <a:pathLst>
              <a:path extrusionOk="0" h="2651835" w="2651835">
                <a:moveTo>
                  <a:pt x="0" y="0"/>
                </a:moveTo>
                <a:lnTo>
                  <a:pt x="2651836" y="0"/>
                </a:lnTo>
                <a:lnTo>
                  <a:pt x="2651836" y="2651835"/>
                </a:lnTo>
                <a:lnTo>
                  <a:pt x="0" y="2651835"/>
                </a:lnTo>
                <a:lnTo>
                  <a:pt x="0" y="0"/>
                </a:lnTo>
                <a:close/>
              </a:path>
            </a:pathLst>
          </a:custGeom>
          <a:blipFill rotWithShape="1">
            <a:blip r:embed="rId3">
              <a:alphaModFix amt="21000"/>
            </a:blip>
            <a:stretch>
              <a:fillRect b="0" l="0" r="0" t="0"/>
            </a:stretch>
          </a:blipFill>
          <a:ln>
            <a:noFill/>
          </a:ln>
        </p:spPr>
      </p:sp>
      <p:sp>
        <p:nvSpPr>
          <p:cNvPr id="617" name="Google Shape;617;p44"/>
          <p:cNvSpPr txBox="1"/>
          <p:nvPr/>
        </p:nvSpPr>
        <p:spPr>
          <a:xfrm>
            <a:off x="1393725" y="382450"/>
            <a:ext cx="7115700" cy="369300"/>
          </a:xfrm>
          <a:prstGeom prst="rect">
            <a:avLst/>
          </a:prstGeom>
          <a:noFill/>
          <a:ln>
            <a:noFill/>
          </a:ln>
        </p:spPr>
        <p:txBody>
          <a:bodyPr anchorCtr="0" anchor="t" bIns="0" lIns="0" spcFirstLastPara="1" rIns="0" wrap="square" tIns="0">
            <a:spAutoFit/>
          </a:bodyPr>
          <a:lstStyle/>
          <a:p>
            <a:pPr indent="0" lvl="0" marL="0" marR="0" rtl="0" algn="ctr">
              <a:lnSpc>
                <a:spcPct val="120018"/>
              </a:lnSpc>
              <a:spcBef>
                <a:spcPts val="0"/>
              </a:spcBef>
              <a:spcAft>
                <a:spcPts val="0"/>
              </a:spcAft>
              <a:buNone/>
            </a:pPr>
            <a:r>
              <a:rPr lang="en" sz="2400">
                <a:solidFill>
                  <a:srgbClr val="FFFFFF"/>
                </a:solidFill>
                <a:latin typeface="Montserrat SemiBold"/>
                <a:ea typeface="Montserrat SemiBold"/>
                <a:cs typeface="Montserrat SemiBold"/>
                <a:sym typeface="Montserrat SemiBold"/>
              </a:rPr>
              <a:t>Methods to Deal with Imbalanced Dataset</a:t>
            </a:r>
            <a:endParaRPr sz="700"/>
          </a:p>
        </p:txBody>
      </p:sp>
      <p:grpSp>
        <p:nvGrpSpPr>
          <p:cNvPr id="618" name="Google Shape;618;p44"/>
          <p:cNvGrpSpPr/>
          <p:nvPr/>
        </p:nvGrpSpPr>
        <p:grpSpPr>
          <a:xfrm>
            <a:off x="885367" y="682353"/>
            <a:ext cx="4036590" cy="3713071"/>
            <a:chOff x="2256567" y="677103"/>
            <a:chExt cx="4036590" cy="3713071"/>
          </a:xfrm>
        </p:grpSpPr>
        <p:sp>
          <p:nvSpPr>
            <p:cNvPr id="619" name="Google Shape;619;p44"/>
            <p:cNvSpPr/>
            <p:nvPr/>
          </p:nvSpPr>
          <p:spPr>
            <a:xfrm rot="-6596588">
              <a:off x="3726388" y="3510395"/>
              <a:ext cx="771357" cy="771357"/>
            </a:xfrm>
            <a:prstGeom prst="ellipse">
              <a:avLst/>
            </a:prstGeom>
            <a:solidFill>
              <a:srgbClr val="CFF4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44"/>
            <p:cNvSpPr/>
            <p:nvPr/>
          </p:nvSpPr>
          <p:spPr>
            <a:xfrm rot="-6599386">
              <a:off x="2318596" y="1407533"/>
              <a:ext cx="440541" cy="440541"/>
            </a:xfrm>
            <a:prstGeom prst="ellipse">
              <a:avLst/>
            </a:pr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44"/>
            <p:cNvSpPr/>
            <p:nvPr/>
          </p:nvSpPr>
          <p:spPr>
            <a:xfrm rot="-6598839">
              <a:off x="2887641" y="2346984"/>
              <a:ext cx="1199287" cy="1199287"/>
            </a:xfrm>
            <a:prstGeom prst="ellipse">
              <a:avLst/>
            </a:pr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44"/>
            <p:cNvSpPr/>
            <p:nvPr/>
          </p:nvSpPr>
          <p:spPr>
            <a:xfrm rot="-6598620">
              <a:off x="4374916" y="913763"/>
              <a:ext cx="1681581" cy="1681581"/>
            </a:xfrm>
            <a:prstGeom prst="ellipse">
              <a:avLst/>
            </a:pr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44"/>
            <p:cNvSpPr/>
            <p:nvPr/>
          </p:nvSpPr>
          <p:spPr>
            <a:xfrm rot="-6597866">
              <a:off x="2661829" y="2208216"/>
              <a:ext cx="629106" cy="629106"/>
            </a:xfrm>
            <a:prstGeom prst="ellipse">
              <a:avLst/>
            </a:prstGeom>
            <a:solidFill>
              <a:srgbClr val="701C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44"/>
            <p:cNvSpPr/>
            <p:nvPr/>
          </p:nvSpPr>
          <p:spPr>
            <a:xfrm rot="-6597701">
              <a:off x="3267625" y="1113818"/>
              <a:ext cx="274172" cy="274172"/>
            </a:xfrm>
            <a:prstGeom prst="ellipse">
              <a:avLst/>
            </a:pr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5" name="Google Shape;625;p44"/>
          <p:cNvGrpSpPr/>
          <p:nvPr/>
        </p:nvGrpSpPr>
        <p:grpSpPr>
          <a:xfrm>
            <a:off x="3075994" y="1820991"/>
            <a:ext cx="2440200" cy="2440200"/>
            <a:chOff x="4447194" y="1815766"/>
            <a:chExt cx="2440200" cy="2440200"/>
          </a:xfrm>
        </p:grpSpPr>
        <p:sp>
          <p:nvSpPr>
            <p:cNvPr id="626" name="Google Shape;626;p44"/>
            <p:cNvSpPr/>
            <p:nvPr/>
          </p:nvSpPr>
          <p:spPr>
            <a:xfrm>
              <a:off x="4447194" y="1815766"/>
              <a:ext cx="2440200" cy="2440200"/>
            </a:xfrm>
            <a:prstGeom prst="ellipse">
              <a:avLst/>
            </a:prstGeom>
            <a:solidFill>
              <a:srgbClr val="0B5394"/>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44"/>
            <p:cNvSpPr txBox="1"/>
            <p:nvPr/>
          </p:nvSpPr>
          <p:spPr>
            <a:xfrm>
              <a:off x="4735950" y="2504275"/>
              <a:ext cx="1862700" cy="1163400"/>
            </a:xfrm>
            <a:prstGeom prst="rect">
              <a:avLst/>
            </a:prstGeom>
            <a:solidFill>
              <a:srgbClr val="0B539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Montserrat Medium"/>
                  <a:ea typeface="Montserrat Medium"/>
                  <a:cs typeface="Montserrat Medium"/>
                  <a:sym typeface="Montserrat Medium"/>
                </a:rPr>
                <a:t>4. Test different probabilistic losses</a:t>
              </a:r>
              <a:endParaRPr sz="1200">
                <a:solidFill>
                  <a:srgbClr val="FFFFFF"/>
                </a:solidFill>
                <a:latin typeface="Montserrat Medium"/>
                <a:ea typeface="Montserrat Medium"/>
                <a:cs typeface="Montserrat Medium"/>
                <a:sym typeface="Montserrat Medium"/>
              </a:endParaRPr>
            </a:p>
          </p:txBody>
        </p:sp>
      </p:grpSp>
      <p:grpSp>
        <p:nvGrpSpPr>
          <p:cNvPr id="628" name="Google Shape;628;p44"/>
          <p:cNvGrpSpPr/>
          <p:nvPr/>
        </p:nvGrpSpPr>
        <p:grpSpPr>
          <a:xfrm>
            <a:off x="724259" y="1820990"/>
            <a:ext cx="1425765" cy="1432111"/>
            <a:chOff x="3490738" y="1374062"/>
            <a:chExt cx="1551600" cy="1512900"/>
          </a:xfrm>
        </p:grpSpPr>
        <p:sp>
          <p:nvSpPr>
            <p:cNvPr id="629" name="Google Shape;629;p44"/>
            <p:cNvSpPr/>
            <p:nvPr/>
          </p:nvSpPr>
          <p:spPr>
            <a:xfrm>
              <a:off x="3490738" y="1374062"/>
              <a:ext cx="1551600" cy="1512900"/>
            </a:xfrm>
            <a:prstGeom prst="ellipse">
              <a:avLst/>
            </a:prstGeom>
            <a:solidFill>
              <a:srgbClr val="0B5394"/>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44"/>
            <p:cNvSpPr txBox="1"/>
            <p:nvPr/>
          </p:nvSpPr>
          <p:spPr>
            <a:xfrm>
              <a:off x="3666074" y="1659541"/>
              <a:ext cx="1161900" cy="945300"/>
            </a:xfrm>
            <a:prstGeom prst="rect">
              <a:avLst/>
            </a:prstGeom>
            <a:solidFill>
              <a:srgbClr val="0B539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Montserrat Medium"/>
                  <a:ea typeface="Montserrat Medium"/>
                  <a:cs typeface="Montserrat Medium"/>
                  <a:sym typeface="Montserrat Medium"/>
                </a:rPr>
                <a:t>1. Up/down sampling</a:t>
              </a:r>
              <a:endParaRPr sz="1100">
                <a:solidFill>
                  <a:srgbClr val="FFFFFF"/>
                </a:solidFill>
                <a:latin typeface="Montserrat Medium"/>
                <a:ea typeface="Montserrat Medium"/>
                <a:cs typeface="Montserrat Medium"/>
                <a:sym typeface="Montserrat Medium"/>
              </a:endParaRPr>
            </a:p>
          </p:txBody>
        </p:sp>
      </p:grpSp>
      <p:grpSp>
        <p:nvGrpSpPr>
          <p:cNvPr id="631" name="Google Shape;631;p44"/>
          <p:cNvGrpSpPr/>
          <p:nvPr/>
        </p:nvGrpSpPr>
        <p:grpSpPr>
          <a:xfrm>
            <a:off x="2776724" y="3449185"/>
            <a:ext cx="1519479" cy="1511933"/>
            <a:chOff x="3490737" y="1374053"/>
            <a:chExt cx="1423800" cy="1423800"/>
          </a:xfrm>
        </p:grpSpPr>
        <p:sp>
          <p:nvSpPr>
            <p:cNvPr id="632" name="Google Shape;632;p44"/>
            <p:cNvSpPr/>
            <p:nvPr/>
          </p:nvSpPr>
          <p:spPr>
            <a:xfrm>
              <a:off x="3490737" y="1374053"/>
              <a:ext cx="1423800" cy="1423800"/>
            </a:xfrm>
            <a:prstGeom prst="ellipse">
              <a:avLst/>
            </a:prstGeom>
            <a:solidFill>
              <a:srgbClr val="3D85C6"/>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44"/>
            <p:cNvSpPr txBox="1"/>
            <p:nvPr/>
          </p:nvSpPr>
          <p:spPr>
            <a:xfrm>
              <a:off x="3680638" y="1616900"/>
              <a:ext cx="1044000" cy="938100"/>
            </a:xfrm>
            <a:prstGeom prst="rect">
              <a:avLst/>
            </a:prstGeom>
            <a:solidFill>
              <a:srgbClr val="3D85C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Montserrat Medium"/>
                  <a:ea typeface="Montserrat Medium"/>
                  <a:cs typeface="Montserrat Medium"/>
                  <a:sym typeface="Montserrat Medium"/>
                </a:rPr>
                <a:t>3. Create synthetic data</a:t>
              </a:r>
              <a:endParaRPr sz="1200">
                <a:solidFill>
                  <a:srgbClr val="FFFFFF"/>
                </a:solidFill>
                <a:latin typeface="Montserrat Medium"/>
                <a:ea typeface="Montserrat Medium"/>
                <a:cs typeface="Montserrat Medium"/>
                <a:sym typeface="Montserrat Medium"/>
              </a:endParaRPr>
            </a:p>
          </p:txBody>
        </p:sp>
      </p:grpSp>
      <p:grpSp>
        <p:nvGrpSpPr>
          <p:cNvPr id="634" name="Google Shape;634;p44"/>
          <p:cNvGrpSpPr/>
          <p:nvPr/>
        </p:nvGrpSpPr>
        <p:grpSpPr>
          <a:xfrm>
            <a:off x="2348124" y="1531700"/>
            <a:ext cx="1519500" cy="1512000"/>
            <a:chOff x="3490724" y="1374050"/>
            <a:chExt cx="1519500" cy="1512000"/>
          </a:xfrm>
        </p:grpSpPr>
        <p:sp>
          <p:nvSpPr>
            <p:cNvPr id="635" name="Google Shape;635;p44"/>
            <p:cNvSpPr/>
            <p:nvPr/>
          </p:nvSpPr>
          <p:spPr>
            <a:xfrm>
              <a:off x="3490724" y="1374050"/>
              <a:ext cx="1519500" cy="1512000"/>
            </a:xfrm>
            <a:prstGeom prst="ellipse">
              <a:avLst/>
            </a:prstGeom>
            <a:solidFill>
              <a:srgbClr val="3D85C6"/>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44"/>
            <p:cNvSpPr txBox="1"/>
            <p:nvPr/>
          </p:nvSpPr>
          <p:spPr>
            <a:xfrm>
              <a:off x="3665375" y="1663350"/>
              <a:ext cx="1143600" cy="923400"/>
            </a:xfrm>
            <a:prstGeom prst="rect">
              <a:avLst/>
            </a:prstGeom>
            <a:solidFill>
              <a:srgbClr val="3D85C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Montserrat Medium"/>
                  <a:ea typeface="Montserrat Medium"/>
                  <a:cs typeface="Montserrat Medium"/>
                  <a:sym typeface="Montserrat Medium"/>
                </a:rPr>
                <a:t>2. Filter out non-grooming conversations from PJZC</a:t>
              </a:r>
              <a:endParaRPr sz="1000">
                <a:solidFill>
                  <a:srgbClr val="FFFFFF"/>
                </a:solidFill>
                <a:latin typeface="Montserrat Medium"/>
                <a:ea typeface="Montserrat Medium"/>
                <a:cs typeface="Montserrat Medium"/>
                <a:sym typeface="Montserrat Medium"/>
              </a:endParaRPr>
            </a:p>
          </p:txBody>
        </p:sp>
      </p:grpSp>
      <p:pic>
        <p:nvPicPr>
          <p:cNvPr id="637" name="Google Shape;637;p44"/>
          <p:cNvPicPr preferRelativeResize="0"/>
          <p:nvPr/>
        </p:nvPicPr>
        <p:blipFill>
          <a:blip r:embed="rId4">
            <a:alphaModFix/>
          </a:blip>
          <a:stretch>
            <a:fillRect/>
          </a:stretch>
        </p:blipFill>
        <p:spPr>
          <a:xfrm>
            <a:off x="8345075" y="4330675"/>
            <a:ext cx="728950" cy="728950"/>
          </a:xfrm>
          <a:prstGeom prst="rect">
            <a:avLst/>
          </a:prstGeom>
          <a:noFill/>
          <a:ln>
            <a:noFill/>
          </a:ln>
        </p:spPr>
      </p:pic>
      <p:pic>
        <p:nvPicPr>
          <p:cNvPr id="638" name="Google Shape;638;p44"/>
          <p:cNvPicPr preferRelativeResize="0"/>
          <p:nvPr/>
        </p:nvPicPr>
        <p:blipFill>
          <a:blip r:embed="rId5">
            <a:alphaModFix/>
          </a:blip>
          <a:stretch>
            <a:fillRect/>
          </a:stretch>
        </p:blipFill>
        <p:spPr>
          <a:xfrm>
            <a:off x="0" y="0"/>
            <a:ext cx="1306500" cy="1306500"/>
          </a:xfrm>
          <a:prstGeom prst="rect">
            <a:avLst/>
          </a:prstGeom>
          <a:noFill/>
          <a:ln>
            <a:noFill/>
          </a:ln>
        </p:spPr>
      </p:pic>
      <p:pic>
        <p:nvPicPr>
          <p:cNvPr id="639" name="Google Shape;639;p44"/>
          <p:cNvPicPr preferRelativeResize="0"/>
          <p:nvPr/>
        </p:nvPicPr>
        <p:blipFill>
          <a:blip r:embed="rId6">
            <a:alphaModFix/>
          </a:blip>
          <a:stretch>
            <a:fillRect/>
          </a:stretch>
        </p:blipFill>
        <p:spPr>
          <a:xfrm>
            <a:off x="3139225" y="4261205"/>
            <a:ext cx="882300" cy="882300"/>
          </a:xfrm>
          <a:prstGeom prst="rect">
            <a:avLst/>
          </a:prstGeom>
          <a:noFill/>
          <a:ln>
            <a:noFill/>
          </a:ln>
        </p:spPr>
      </p:pic>
      <p:pic>
        <p:nvPicPr>
          <p:cNvPr id="640" name="Google Shape;640;p44"/>
          <p:cNvPicPr preferRelativeResize="0"/>
          <p:nvPr/>
        </p:nvPicPr>
        <p:blipFill>
          <a:blip r:embed="rId7">
            <a:alphaModFix/>
          </a:blip>
          <a:stretch>
            <a:fillRect/>
          </a:stretch>
        </p:blipFill>
        <p:spPr>
          <a:xfrm>
            <a:off x="1136053" y="2709913"/>
            <a:ext cx="662374" cy="662374"/>
          </a:xfrm>
          <a:prstGeom prst="rect">
            <a:avLst/>
          </a:prstGeom>
          <a:noFill/>
          <a:ln>
            <a:noFill/>
          </a:ln>
        </p:spPr>
      </p:pic>
      <p:pic>
        <p:nvPicPr>
          <p:cNvPr id="641" name="Google Shape;641;p44"/>
          <p:cNvPicPr preferRelativeResize="0"/>
          <p:nvPr/>
        </p:nvPicPr>
        <p:blipFill>
          <a:blip r:embed="rId7">
            <a:alphaModFix/>
          </a:blip>
          <a:stretch>
            <a:fillRect/>
          </a:stretch>
        </p:blipFill>
        <p:spPr>
          <a:xfrm>
            <a:off x="2776678" y="2666938"/>
            <a:ext cx="662374" cy="662374"/>
          </a:xfrm>
          <a:prstGeom prst="rect">
            <a:avLst/>
          </a:prstGeom>
          <a:noFill/>
          <a:ln>
            <a:noFill/>
          </a:ln>
        </p:spPr>
      </p:pic>
      <p:pic>
        <p:nvPicPr>
          <p:cNvPr id="642" name="Google Shape;642;p44"/>
          <p:cNvPicPr preferRelativeResize="0"/>
          <p:nvPr/>
        </p:nvPicPr>
        <p:blipFill>
          <a:blip r:embed="rId7">
            <a:alphaModFix/>
          </a:blip>
          <a:stretch>
            <a:fillRect/>
          </a:stretch>
        </p:blipFill>
        <p:spPr>
          <a:xfrm>
            <a:off x="4296203" y="3315863"/>
            <a:ext cx="662374" cy="662374"/>
          </a:xfrm>
          <a:prstGeom prst="rect">
            <a:avLst/>
          </a:prstGeom>
          <a:noFill/>
          <a:ln>
            <a:noFill/>
          </a:ln>
        </p:spPr>
      </p:pic>
      <p:sp>
        <p:nvSpPr>
          <p:cNvPr id="643" name="Google Shape;643;p44"/>
          <p:cNvSpPr txBox="1"/>
          <p:nvPr/>
        </p:nvSpPr>
        <p:spPr>
          <a:xfrm>
            <a:off x="6163475" y="961225"/>
            <a:ext cx="1834500" cy="293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Montserrat Medium"/>
                <a:ea typeface="Montserrat Medium"/>
                <a:cs typeface="Montserrat Medium"/>
                <a:sym typeface="Montserrat Medium"/>
              </a:rPr>
              <a:t>Before up/down sampling</a:t>
            </a:r>
            <a:endParaRPr sz="1200">
              <a:solidFill>
                <a:srgbClr val="FFFFFF"/>
              </a:solidFill>
              <a:latin typeface="Montserrat Medium"/>
              <a:ea typeface="Montserrat Medium"/>
              <a:cs typeface="Montserrat Medium"/>
              <a:sym typeface="Montserrat Medium"/>
            </a:endParaRPr>
          </a:p>
        </p:txBody>
      </p:sp>
      <p:sp>
        <p:nvSpPr>
          <p:cNvPr id="644" name="Google Shape;644;p44"/>
          <p:cNvSpPr txBox="1"/>
          <p:nvPr/>
        </p:nvSpPr>
        <p:spPr>
          <a:xfrm>
            <a:off x="6349475" y="2933550"/>
            <a:ext cx="1462500" cy="293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Montserrat Medium"/>
                <a:ea typeface="Montserrat Medium"/>
                <a:cs typeface="Montserrat Medium"/>
                <a:sym typeface="Montserrat Medium"/>
              </a:rPr>
              <a:t>After up/down sampling</a:t>
            </a:r>
            <a:endParaRPr sz="1200">
              <a:solidFill>
                <a:srgbClr val="FFFFFF"/>
              </a:solidFill>
              <a:latin typeface="Montserrat Medium"/>
              <a:ea typeface="Montserrat Medium"/>
              <a:cs typeface="Montserrat Medium"/>
              <a:sym typeface="Montserrat Medium"/>
            </a:endParaRPr>
          </a:p>
        </p:txBody>
      </p:sp>
      <p:grpSp>
        <p:nvGrpSpPr>
          <p:cNvPr id="645" name="Google Shape;645;p44"/>
          <p:cNvGrpSpPr/>
          <p:nvPr/>
        </p:nvGrpSpPr>
        <p:grpSpPr>
          <a:xfrm>
            <a:off x="6040100" y="1311400"/>
            <a:ext cx="2506975" cy="1426500"/>
            <a:chOff x="48875" y="3525050"/>
            <a:chExt cx="2506975" cy="1426500"/>
          </a:xfrm>
        </p:grpSpPr>
        <p:sp>
          <p:nvSpPr>
            <p:cNvPr id="646" name="Google Shape;646;p44"/>
            <p:cNvSpPr/>
            <p:nvPr/>
          </p:nvSpPr>
          <p:spPr>
            <a:xfrm>
              <a:off x="348803" y="3525050"/>
              <a:ext cx="1426500" cy="1426500"/>
            </a:xfrm>
            <a:prstGeom prst="donut">
              <a:avLst>
                <a:gd fmla="val 25000" name="adj"/>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7" name="Google Shape;647;p44"/>
            <p:cNvGrpSpPr/>
            <p:nvPr/>
          </p:nvGrpSpPr>
          <p:grpSpPr>
            <a:xfrm>
              <a:off x="48875" y="3525050"/>
              <a:ext cx="2506975" cy="1426500"/>
              <a:chOff x="48875" y="3525050"/>
              <a:chExt cx="2506975" cy="1426500"/>
            </a:xfrm>
          </p:grpSpPr>
          <p:sp>
            <p:nvSpPr>
              <p:cNvPr id="648" name="Google Shape;648;p44"/>
              <p:cNvSpPr txBox="1"/>
              <p:nvPr/>
            </p:nvSpPr>
            <p:spPr>
              <a:xfrm>
                <a:off x="1743825" y="4232300"/>
                <a:ext cx="729000" cy="29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lt2"/>
                    </a:solidFill>
                    <a:latin typeface="Montserrat Medium"/>
                    <a:ea typeface="Montserrat Medium"/>
                    <a:cs typeface="Montserrat Medium"/>
                    <a:sym typeface="Montserrat Medium"/>
                  </a:rPr>
                  <a:t>Grooming</a:t>
                </a:r>
                <a:endParaRPr sz="800">
                  <a:solidFill>
                    <a:schemeClr val="lt2"/>
                  </a:solidFill>
                  <a:latin typeface="Montserrat Medium"/>
                  <a:ea typeface="Montserrat Medium"/>
                  <a:cs typeface="Montserrat Medium"/>
                  <a:sym typeface="Montserrat Medium"/>
                </a:endParaRPr>
              </a:p>
            </p:txBody>
          </p:sp>
          <p:sp>
            <p:nvSpPr>
              <p:cNvPr id="649" name="Google Shape;649;p44"/>
              <p:cNvSpPr/>
              <p:nvPr/>
            </p:nvSpPr>
            <p:spPr>
              <a:xfrm>
                <a:off x="348803" y="3525050"/>
                <a:ext cx="1426500" cy="1426500"/>
              </a:xfrm>
              <a:prstGeom prst="blockArc">
                <a:avLst>
                  <a:gd fmla="val 1561714" name="adj1"/>
                  <a:gd fmla="val 0" name="adj2"/>
                  <a:gd fmla="val 25000" name="adj3"/>
                </a:avLst>
              </a:prstGeom>
              <a:solidFill>
                <a:srgbClr val="145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44"/>
              <p:cNvSpPr txBox="1"/>
              <p:nvPr/>
            </p:nvSpPr>
            <p:spPr>
              <a:xfrm>
                <a:off x="1364250" y="4179750"/>
                <a:ext cx="1191600" cy="23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dk1"/>
                    </a:solidFill>
                    <a:latin typeface="Montserrat Medium"/>
                    <a:ea typeface="Montserrat Medium"/>
                    <a:cs typeface="Montserrat Medium"/>
                    <a:sym typeface="Montserrat Medium"/>
                  </a:rPr>
                  <a:t>4.5%</a:t>
                </a:r>
                <a:endParaRPr sz="800">
                  <a:solidFill>
                    <a:schemeClr val="dk1"/>
                  </a:solidFill>
                  <a:latin typeface="Montserrat Medium"/>
                  <a:ea typeface="Montserrat Medium"/>
                  <a:cs typeface="Montserrat Medium"/>
                  <a:sym typeface="Montserrat Medium"/>
                </a:endParaRPr>
              </a:p>
            </p:txBody>
          </p:sp>
          <p:sp>
            <p:nvSpPr>
              <p:cNvPr id="651" name="Google Shape;651;p44"/>
              <p:cNvSpPr txBox="1"/>
              <p:nvPr/>
            </p:nvSpPr>
            <p:spPr>
              <a:xfrm>
                <a:off x="281025" y="4006100"/>
                <a:ext cx="501600" cy="23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lt1"/>
                    </a:solidFill>
                    <a:latin typeface="Montserrat Medium"/>
                    <a:ea typeface="Montserrat Medium"/>
                    <a:cs typeface="Montserrat Medium"/>
                    <a:sym typeface="Montserrat Medium"/>
                  </a:rPr>
                  <a:t>95.5%</a:t>
                </a:r>
                <a:endParaRPr sz="800">
                  <a:solidFill>
                    <a:schemeClr val="lt1"/>
                  </a:solidFill>
                  <a:latin typeface="Montserrat Medium"/>
                  <a:ea typeface="Montserrat Medium"/>
                  <a:cs typeface="Montserrat Medium"/>
                  <a:sym typeface="Montserrat Medium"/>
                </a:endParaRPr>
              </a:p>
            </p:txBody>
          </p:sp>
          <p:sp>
            <p:nvSpPr>
              <p:cNvPr id="652" name="Google Shape;652;p44"/>
              <p:cNvSpPr txBox="1"/>
              <p:nvPr/>
            </p:nvSpPr>
            <p:spPr>
              <a:xfrm>
                <a:off x="48875" y="3819475"/>
                <a:ext cx="968400" cy="29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rgbClr val="F7F7F7"/>
                    </a:solidFill>
                    <a:latin typeface="Montserrat Medium"/>
                    <a:ea typeface="Montserrat Medium"/>
                    <a:cs typeface="Montserrat Medium"/>
                    <a:sym typeface="Montserrat Medium"/>
                  </a:rPr>
                  <a:t>Non-</a:t>
                </a:r>
                <a:r>
                  <a:rPr lang="en" sz="800">
                    <a:solidFill>
                      <a:srgbClr val="F7F7F7"/>
                    </a:solidFill>
                    <a:latin typeface="Montserrat Medium"/>
                    <a:ea typeface="Montserrat Medium"/>
                    <a:cs typeface="Montserrat Medium"/>
                    <a:sym typeface="Montserrat Medium"/>
                  </a:rPr>
                  <a:t>grooming</a:t>
                </a:r>
                <a:endParaRPr sz="800">
                  <a:solidFill>
                    <a:srgbClr val="F7F7F7"/>
                  </a:solidFill>
                  <a:latin typeface="Montserrat Medium"/>
                  <a:ea typeface="Montserrat Medium"/>
                  <a:cs typeface="Montserrat Medium"/>
                  <a:sym typeface="Montserrat Medium"/>
                </a:endParaRPr>
              </a:p>
            </p:txBody>
          </p:sp>
        </p:grpSp>
      </p:grpSp>
      <p:grpSp>
        <p:nvGrpSpPr>
          <p:cNvPr id="653" name="Google Shape;653;p44"/>
          <p:cNvGrpSpPr/>
          <p:nvPr/>
        </p:nvGrpSpPr>
        <p:grpSpPr>
          <a:xfrm>
            <a:off x="6040100" y="3290825"/>
            <a:ext cx="2394000" cy="1426500"/>
            <a:chOff x="48875" y="3525050"/>
            <a:chExt cx="2394000" cy="1426500"/>
          </a:xfrm>
        </p:grpSpPr>
        <p:sp>
          <p:nvSpPr>
            <p:cNvPr id="654" name="Google Shape;654;p44"/>
            <p:cNvSpPr/>
            <p:nvPr/>
          </p:nvSpPr>
          <p:spPr>
            <a:xfrm>
              <a:off x="348803" y="3525050"/>
              <a:ext cx="1426500" cy="1426500"/>
            </a:xfrm>
            <a:prstGeom prst="donut">
              <a:avLst>
                <a:gd fmla="val 25000" name="adj"/>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5" name="Google Shape;655;p44"/>
            <p:cNvGrpSpPr/>
            <p:nvPr/>
          </p:nvGrpSpPr>
          <p:grpSpPr>
            <a:xfrm>
              <a:off x="48875" y="3525050"/>
              <a:ext cx="2394000" cy="1426500"/>
              <a:chOff x="48875" y="3525050"/>
              <a:chExt cx="2394000" cy="1426500"/>
            </a:xfrm>
          </p:grpSpPr>
          <p:sp>
            <p:nvSpPr>
              <p:cNvPr id="656" name="Google Shape;656;p44"/>
              <p:cNvSpPr txBox="1"/>
              <p:nvPr/>
            </p:nvSpPr>
            <p:spPr>
              <a:xfrm>
                <a:off x="1611825" y="4450725"/>
                <a:ext cx="775200" cy="29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lt2"/>
                    </a:solidFill>
                    <a:latin typeface="Montserrat Medium"/>
                    <a:ea typeface="Montserrat Medium"/>
                    <a:cs typeface="Montserrat Medium"/>
                    <a:sym typeface="Montserrat Medium"/>
                  </a:rPr>
                  <a:t>Grooming</a:t>
                </a:r>
                <a:endParaRPr sz="800">
                  <a:solidFill>
                    <a:schemeClr val="lt2"/>
                  </a:solidFill>
                  <a:latin typeface="Montserrat Medium"/>
                  <a:ea typeface="Montserrat Medium"/>
                  <a:cs typeface="Montserrat Medium"/>
                  <a:sym typeface="Montserrat Medium"/>
                </a:endParaRPr>
              </a:p>
            </p:txBody>
          </p:sp>
          <p:sp>
            <p:nvSpPr>
              <p:cNvPr id="657" name="Google Shape;657;p44"/>
              <p:cNvSpPr/>
              <p:nvPr/>
            </p:nvSpPr>
            <p:spPr>
              <a:xfrm>
                <a:off x="348803" y="3525050"/>
                <a:ext cx="1426500" cy="1426500"/>
              </a:xfrm>
              <a:prstGeom prst="blockArc">
                <a:avLst>
                  <a:gd fmla="val 5383244" name="adj1"/>
                  <a:gd fmla="val 0" name="adj2"/>
                  <a:gd fmla="val 25000" name="adj3"/>
                </a:avLst>
              </a:prstGeom>
              <a:solidFill>
                <a:srgbClr val="145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44"/>
              <p:cNvSpPr txBox="1"/>
              <p:nvPr/>
            </p:nvSpPr>
            <p:spPr>
              <a:xfrm>
                <a:off x="1251275" y="4409463"/>
                <a:ext cx="1191600" cy="23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dk1"/>
                    </a:solidFill>
                    <a:latin typeface="Montserrat Medium"/>
                    <a:ea typeface="Montserrat Medium"/>
                    <a:cs typeface="Montserrat Medium"/>
                    <a:sym typeface="Montserrat Medium"/>
                  </a:rPr>
                  <a:t>2</a:t>
                </a:r>
                <a:r>
                  <a:rPr lang="en" sz="800">
                    <a:solidFill>
                      <a:schemeClr val="dk1"/>
                    </a:solidFill>
                    <a:latin typeface="Montserrat Medium"/>
                    <a:ea typeface="Montserrat Medium"/>
                    <a:cs typeface="Montserrat Medium"/>
                    <a:sym typeface="Montserrat Medium"/>
                  </a:rPr>
                  <a:t>4.9%</a:t>
                </a:r>
                <a:endParaRPr sz="800">
                  <a:solidFill>
                    <a:schemeClr val="dk1"/>
                  </a:solidFill>
                  <a:latin typeface="Montserrat Medium"/>
                  <a:ea typeface="Montserrat Medium"/>
                  <a:cs typeface="Montserrat Medium"/>
                  <a:sym typeface="Montserrat Medium"/>
                </a:endParaRPr>
              </a:p>
            </p:txBody>
          </p:sp>
          <p:sp>
            <p:nvSpPr>
              <p:cNvPr id="659" name="Google Shape;659;p44"/>
              <p:cNvSpPr txBox="1"/>
              <p:nvPr/>
            </p:nvSpPr>
            <p:spPr>
              <a:xfrm>
                <a:off x="312025" y="4013650"/>
                <a:ext cx="501600" cy="23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lt1"/>
                    </a:solidFill>
                    <a:latin typeface="Montserrat Medium"/>
                    <a:ea typeface="Montserrat Medium"/>
                    <a:cs typeface="Montserrat Medium"/>
                    <a:sym typeface="Montserrat Medium"/>
                  </a:rPr>
                  <a:t>7</a:t>
                </a:r>
                <a:r>
                  <a:rPr lang="en" sz="800">
                    <a:solidFill>
                      <a:schemeClr val="lt1"/>
                    </a:solidFill>
                    <a:latin typeface="Montserrat Medium"/>
                    <a:ea typeface="Montserrat Medium"/>
                    <a:cs typeface="Montserrat Medium"/>
                    <a:sym typeface="Montserrat Medium"/>
                  </a:rPr>
                  <a:t>5.1%</a:t>
                </a:r>
                <a:endParaRPr sz="800">
                  <a:solidFill>
                    <a:schemeClr val="lt1"/>
                  </a:solidFill>
                  <a:latin typeface="Montserrat Medium"/>
                  <a:ea typeface="Montserrat Medium"/>
                  <a:cs typeface="Montserrat Medium"/>
                  <a:sym typeface="Montserrat Medium"/>
                </a:endParaRPr>
              </a:p>
            </p:txBody>
          </p:sp>
          <p:sp>
            <p:nvSpPr>
              <p:cNvPr id="660" name="Google Shape;660;p44"/>
              <p:cNvSpPr txBox="1"/>
              <p:nvPr/>
            </p:nvSpPr>
            <p:spPr>
              <a:xfrm>
                <a:off x="48875" y="3819475"/>
                <a:ext cx="961200" cy="29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rgbClr val="F7F7F7"/>
                    </a:solidFill>
                    <a:latin typeface="Montserrat Medium"/>
                    <a:ea typeface="Montserrat Medium"/>
                    <a:cs typeface="Montserrat Medium"/>
                    <a:sym typeface="Montserrat Medium"/>
                  </a:rPr>
                  <a:t>N</a:t>
                </a:r>
                <a:r>
                  <a:rPr lang="en" sz="800">
                    <a:solidFill>
                      <a:srgbClr val="F7F7F7"/>
                    </a:solidFill>
                    <a:latin typeface="Montserrat Medium"/>
                    <a:ea typeface="Montserrat Medium"/>
                    <a:cs typeface="Montserrat Medium"/>
                    <a:sym typeface="Montserrat Medium"/>
                  </a:rPr>
                  <a:t>on-grooming</a:t>
                </a:r>
                <a:endParaRPr sz="800">
                  <a:solidFill>
                    <a:srgbClr val="F7F7F7"/>
                  </a:solidFill>
                  <a:latin typeface="Montserrat Medium"/>
                  <a:ea typeface="Montserrat Medium"/>
                  <a:cs typeface="Montserrat Medium"/>
                  <a:sym typeface="Montserrat Medium"/>
                </a:endParaRPr>
              </a:p>
            </p:txBody>
          </p:sp>
        </p:grpSp>
      </p:gr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F3D"/>
        </a:solidFill>
      </p:bgPr>
    </p:bg>
    <p:spTree>
      <p:nvGrpSpPr>
        <p:cNvPr id="664" name="Shape 664"/>
        <p:cNvGrpSpPr/>
        <p:nvPr/>
      </p:nvGrpSpPr>
      <p:grpSpPr>
        <a:xfrm>
          <a:off x="0" y="0"/>
          <a:ext cx="0" cy="0"/>
          <a:chOff x="0" y="0"/>
          <a:chExt cx="0" cy="0"/>
        </a:xfrm>
      </p:grpSpPr>
      <p:cxnSp>
        <p:nvCxnSpPr>
          <p:cNvPr id="665" name="Google Shape;665;p45"/>
          <p:cNvCxnSpPr/>
          <p:nvPr/>
        </p:nvCxnSpPr>
        <p:spPr>
          <a:xfrm>
            <a:off x="6134938" y="4242922"/>
            <a:ext cx="1583700" cy="3000"/>
          </a:xfrm>
          <a:prstGeom prst="straightConnector1">
            <a:avLst/>
          </a:prstGeom>
          <a:noFill/>
          <a:ln cap="flat" cmpd="sng" w="28575">
            <a:solidFill>
              <a:srgbClr val="57AEFE"/>
            </a:solidFill>
            <a:prstDash val="solid"/>
            <a:round/>
            <a:headEnd len="med" w="med" type="none"/>
            <a:tailEnd len="med" w="med" type="triangle"/>
          </a:ln>
        </p:spPr>
      </p:cxnSp>
      <p:sp>
        <p:nvSpPr>
          <p:cNvPr id="666" name="Google Shape;666;p45"/>
          <p:cNvSpPr/>
          <p:nvPr/>
        </p:nvSpPr>
        <p:spPr>
          <a:xfrm rot="1317634">
            <a:off x="7469772" y="-874157"/>
            <a:ext cx="4555346" cy="2691795"/>
          </a:xfrm>
          <a:custGeom>
            <a:rect b="b" l="l" r="r" t="t"/>
            <a:pathLst>
              <a:path extrusionOk="0" h="5368780" w="9085628">
                <a:moveTo>
                  <a:pt x="0" y="0"/>
                </a:moveTo>
                <a:lnTo>
                  <a:pt x="9085629" y="0"/>
                </a:lnTo>
                <a:lnTo>
                  <a:pt x="9085629" y="5368780"/>
                </a:lnTo>
                <a:lnTo>
                  <a:pt x="0" y="5368780"/>
                </a:lnTo>
                <a:lnTo>
                  <a:pt x="0" y="0"/>
                </a:lnTo>
                <a:close/>
              </a:path>
            </a:pathLst>
          </a:custGeom>
          <a:blipFill rotWithShape="1">
            <a:blip r:embed="rId3">
              <a:alphaModFix/>
            </a:blip>
            <a:stretch>
              <a:fillRect b="0" l="0" r="0" t="0"/>
            </a:stretch>
          </a:blipFill>
          <a:ln>
            <a:noFill/>
          </a:ln>
        </p:spPr>
      </p:sp>
      <p:sp>
        <p:nvSpPr>
          <p:cNvPr id="667" name="Google Shape;667;p45"/>
          <p:cNvSpPr txBox="1"/>
          <p:nvPr/>
        </p:nvSpPr>
        <p:spPr>
          <a:xfrm>
            <a:off x="1900324" y="287088"/>
            <a:ext cx="5231400" cy="369300"/>
          </a:xfrm>
          <a:prstGeom prst="rect">
            <a:avLst/>
          </a:prstGeom>
          <a:noFill/>
          <a:ln>
            <a:noFill/>
          </a:ln>
        </p:spPr>
        <p:txBody>
          <a:bodyPr anchorCtr="0" anchor="t" bIns="0" lIns="0" spcFirstLastPara="1" rIns="0" wrap="square" tIns="0">
            <a:spAutoFit/>
          </a:bodyPr>
          <a:lstStyle/>
          <a:p>
            <a:pPr indent="0" lvl="0" marL="0" marR="0" rtl="0" algn="ctr">
              <a:lnSpc>
                <a:spcPct val="119996"/>
              </a:lnSpc>
              <a:spcBef>
                <a:spcPts val="0"/>
              </a:spcBef>
              <a:spcAft>
                <a:spcPts val="0"/>
              </a:spcAft>
              <a:buNone/>
            </a:pPr>
            <a:r>
              <a:rPr lang="en" sz="2400">
                <a:solidFill>
                  <a:srgbClr val="FFFFFF"/>
                </a:solidFill>
                <a:latin typeface="Montserrat SemiBold"/>
                <a:ea typeface="Montserrat SemiBold"/>
                <a:cs typeface="Montserrat SemiBold"/>
                <a:sym typeface="Montserrat SemiBold"/>
              </a:rPr>
              <a:t>Model Development Journey</a:t>
            </a:r>
            <a:endParaRPr sz="700"/>
          </a:p>
        </p:txBody>
      </p:sp>
      <p:sp>
        <p:nvSpPr>
          <p:cNvPr id="668" name="Google Shape;668;p45"/>
          <p:cNvSpPr/>
          <p:nvPr/>
        </p:nvSpPr>
        <p:spPr>
          <a:xfrm rot="1317634">
            <a:off x="-1524155" y="4026243"/>
            <a:ext cx="4555346" cy="2691795"/>
          </a:xfrm>
          <a:custGeom>
            <a:rect b="b" l="l" r="r" t="t"/>
            <a:pathLst>
              <a:path extrusionOk="0" h="5368780" w="9085628">
                <a:moveTo>
                  <a:pt x="0" y="0"/>
                </a:moveTo>
                <a:lnTo>
                  <a:pt x="9085628" y="0"/>
                </a:lnTo>
                <a:lnTo>
                  <a:pt x="9085628" y="5368780"/>
                </a:lnTo>
                <a:lnTo>
                  <a:pt x="0" y="5368780"/>
                </a:lnTo>
                <a:lnTo>
                  <a:pt x="0" y="0"/>
                </a:lnTo>
                <a:close/>
              </a:path>
            </a:pathLst>
          </a:custGeom>
          <a:blipFill rotWithShape="1">
            <a:blip r:embed="rId3">
              <a:alphaModFix/>
            </a:blip>
            <a:stretch>
              <a:fillRect b="0" l="0" r="0" t="0"/>
            </a:stretch>
          </a:blipFill>
          <a:ln>
            <a:noFill/>
          </a:ln>
        </p:spPr>
      </p:sp>
      <p:pic>
        <p:nvPicPr>
          <p:cNvPr id="669" name="Google Shape;669;p45"/>
          <p:cNvPicPr preferRelativeResize="0"/>
          <p:nvPr/>
        </p:nvPicPr>
        <p:blipFill>
          <a:blip r:embed="rId4">
            <a:alphaModFix/>
          </a:blip>
          <a:stretch>
            <a:fillRect/>
          </a:stretch>
        </p:blipFill>
        <p:spPr>
          <a:xfrm>
            <a:off x="0" y="0"/>
            <a:ext cx="1306500" cy="1306500"/>
          </a:xfrm>
          <a:prstGeom prst="rect">
            <a:avLst/>
          </a:prstGeom>
          <a:noFill/>
          <a:ln>
            <a:noFill/>
          </a:ln>
        </p:spPr>
      </p:pic>
      <p:sp>
        <p:nvSpPr>
          <p:cNvPr id="670" name="Google Shape;670;p45"/>
          <p:cNvSpPr/>
          <p:nvPr/>
        </p:nvSpPr>
        <p:spPr>
          <a:xfrm>
            <a:off x="1076350" y="2078775"/>
            <a:ext cx="1172700" cy="565800"/>
          </a:xfrm>
          <a:prstGeom prst="roundRect">
            <a:avLst>
              <a:gd fmla="val 16667" name="adj"/>
            </a:avLst>
          </a:prstGeom>
          <a:solidFill>
            <a:srgbClr val="CFF4FF"/>
          </a:solidFill>
          <a:ln cap="flat" cmpd="sng" w="9525">
            <a:solidFill>
              <a:srgbClr val="CFF4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Montserrat"/>
                <a:ea typeface="Montserrat"/>
                <a:cs typeface="Montserrat"/>
                <a:sym typeface="Montserrat"/>
              </a:rPr>
              <a:t>Logistic Regression</a:t>
            </a:r>
            <a:endParaRPr sz="1000">
              <a:solidFill>
                <a:schemeClr val="dk1"/>
              </a:solidFill>
              <a:latin typeface="Montserrat"/>
              <a:ea typeface="Montserrat"/>
              <a:cs typeface="Montserrat"/>
              <a:sym typeface="Montserrat"/>
            </a:endParaRPr>
          </a:p>
          <a:p>
            <a:pPr indent="0" lvl="0" marL="0" rtl="0" algn="ctr">
              <a:spcBef>
                <a:spcPts val="0"/>
              </a:spcBef>
              <a:spcAft>
                <a:spcPts val="0"/>
              </a:spcAft>
              <a:buNone/>
            </a:pPr>
            <a:r>
              <a:rPr b="1" lang="en" sz="1000">
                <a:solidFill>
                  <a:srgbClr val="FF0000"/>
                </a:solidFill>
                <a:latin typeface="Montserrat"/>
                <a:ea typeface="Montserrat"/>
                <a:cs typeface="Montserrat"/>
                <a:sym typeface="Montserrat"/>
              </a:rPr>
              <a:t>Test: 0.339</a:t>
            </a:r>
            <a:endParaRPr b="1" sz="1000">
              <a:solidFill>
                <a:srgbClr val="FF0000"/>
              </a:solidFill>
              <a:latin typeface="Montserrat"/>
              <a:ea typeface="Montserrat"/>
              <a:cs typeface="Montserrat"/>
              <a:sym typeface="Montserrat"/>
            </a:endParaRPr>
          </a:p>
        </p:txBody>
      </p:sp>
      <p:sp>
        <p:nvSpPr>
          <p:cNvPr id="671" name="Google Shape;671;p45"/>
          <p:cNvSpPr/>
          <p:nvPr/>
        </p:nvSpPr>
        <p:spPr>
          <a:xfrm>
            <a:off x="2611438" y="897772"/>
            <a:ext cx="1306500" cy="369300"/>
          </a:xfrm>
          <a:prstGeom prst="roundRect">
            <a:avLst>
              <a:gd fmla="val 16667" name="adj"/>
            </a:avLst>
          </a:prstGeom>
          <a:solidFill>
            <a:srgbClr val="3D85C6"/>
          </a:solidFill>
          <a:ln cap="flat" cmpd="sng" w="9525">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Montserrat"/>
                <a:ea typeface="Montserrat"/>
                <a:cs typeface="Montserrat"/>
                <a:sym typeface="Montserrat"/>
              </a:rPr>
              <a:t>XGBoost</a:t>
            </a:r>
            <a:endParaRPr sz="1000">
              <a:solidFill>
                <a:srgbClr val="FFFFFF"/>
              </a:solidFill>
              <a:latin typeface="Montserrat"/>
              <a:ea typeface="Montserrat"/>
              <a:cs typeface="Montserrat"/>
              <a:sym typeface="Montserrat"/>
            </a:endParaRPr>
          </a:p>
          <a:p>
            <a:pPr indent="0" lvl="0" marL="0" rtl="0" algn="ctr">
              <a:spcBef>
                <a:spcPts val="0"/>
              </a:spcBef>
              <a:spcAft>
                <a:spcPts val="0"/>
              </a:spcAft>
              <a:buNone/>
            </a:pPr>
            <a:r>
              <a:rPr b="1" lang="en" sz="1000">
                <a:solidFill>
                  <a:srgbClr val="980000"/>
                </a:solidFill>
                <a:latin typeface="Montserrat"/>
                <a:ea typeface="Montserrat"/>
                <a:cs typeface="Montserrat"/>
                <a:sym typeface="Montserrat"/>
              </a:rPr>
              <a:t>Test: 0.499</a:t>
            </a:r>
            <a:endParaRPr b="1" sz="1000">
              <a:solidFill>
                <a:srgbClr val="980000"/>
              </a:solidFill>
              <a:latin typeface="Montserrat"/>
              <a:ea typeface="Montserrat"/>
              <a:cs typeface="Montserrat"/>
              <a:sym typeface="Montserrat"/>
            </a:endParaRPr>
          </a:p>
        </p:txBody>
      </p:sp>
      <p:cxnSp>
        <p:nvCxnSpPr>
          <p:cNvPr id="672" name="Google Shape;672;p45"/>
          <p:cNvCxnSpPr/>
          <p:nvPr/>
        </p:nvCxnSpPr>
        <p:spPr>
          <a:xfrm>
            <a:off x="38875" y="2361825"/>
            <a:ext cx="1047600" cy="0"/>
          </a:xfrm>
          <a:prstGeom prst="straightConnector1">
            <a:avLst/>
          </a:prstGeom>
          <a:noFill/>
          <a:ln cap="flat" cmpd="sng" w="28575">
            <a:solidFill>
              <a:srgbClr val="57AEFE"/>
            </a:solidFill>
            <a:prstDash val="solid"/>
            <a:round/>
            <a:headEnd len="med" w="med" type="none"/>
            <a:tailEnd len="med" w="med" type="triangle"/>
          </a:ln>
        </p:spPr>
      </p:cxnSp>
      <p:sp>
        <p:nvSpPr>
          <p:cNvPr id="673" name="Google Shape;673;p45"/>
          <p:cNvSpPr/>
          <p:nvPr/>
        </p:nvSpPr>
        <p:spPr>
          <a:xfrm>
            <a:off x="2611438" y="3402072"/>
            <a:ext cx="1306500" cy="369300"/>
          </a:xfrm>
          <a:prstGeom prst="roundRect">
            <a:avLst>
              <a:gd fmla="val 16667" name="adj"/>
            </a:avLst>
          </a:prstGeom>
          <a:solidFill>
            <a:srgbClr val="3D85C6"/>
          </a:solidFill>
          <a:ln cap="flat" cmpd="sng" w="9525">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Montserrat"/>
                <a:ea typeface="Montserrat"/>
                <a:cs typeface="Montserrat"/>
                <a:sym typeface="Montserrat"/>
              </a:rPr>
              <a:t>BERT</a:t>
            </a:r>
            <a:endParaRPr sz="1000">
              <a:solidFill>
                <a:srgbClr val="FFFFFF"/>
              </a:solidFill>
              <a:latin typeface="Montserrat"/>
              <a:ea typeface="Montserrat"/>
              <a:cs typeface="Montserrat"/>
              <a:sym typeface="Montserrat"/>
            </a:endParaRPr>
          </a:p>
        </p:txBody>
      </p:sp>
      <p:sp>
        <p:nvSpPr>
          <p:cNvPr id="674" name="Google Shape;674;p45"/>
          <p:cNvSpPr/>
          <p:nvPr/>
        </p:nvSpPr>
        <p:spPr>
          <a:xfrm>
            <a:off x="2611438" y="1412234"/>
            <a:ext cx="1306500" cy="369300"/>
          </a:xfrm>
          <a:prstGeom prst="roundRect">
            <a:avLst>
              <a:gd fmla="val 16667" name="adj"/>
            </a:avLst>
          </a:prstGeom>
          <a:solidFill>
            <a:srgbClr val="3D85C6"/>
          </a:solidFill>
          <a:ln cap="flat" cmpd="sng" w="9525">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Montserrat"/>
                <a:ea typeface="Montserrat"/>
                <a:cs typeface="Montserrat"/>
                <a:sym typeface="Montserrat"/>
              </a:rPr>
              <a:t>ML Lib</a:t>
            </a:r>
            <a:endParaRPr sz="1000">
              <a:solidFill>
                <a:srgbClr val="FFFFFF"/>
              </a:solidFill>
              <a:latin typeface="Montserrat"/>
              <a:ea typeface="Montserrat"/>
              <a:cs typeface="Montserrat"/>
              <a:sym typeface="Montserrat"/>
            </a:endParaRPr>
          </a:p>
        </p:txBody>
      </p:sp>
      <p:sp>
        <p:nvSpPr>
          <p:cNvPr id="675" name="Google Shape;675;p45"/>
          <p:cNvSpPr/>
          <p:nvPr/>
        </p:nvSpPr>
        <p:spPr>
          <a:xfrm>
            <a:off x="4204463" y="2980834"/>
            <a:ext cx="1306500" cy="369300"/>
          </a:xfrm>
          <a:prstGeom prst="roundRect">
            <a:avLst>
              <a:gd fmla="val 16667" name="adj"/>
            </a:avLst>
          </a:prstGeom>
          <a:solidFill>
            <a:srgbClr val="3D85C6"/>
          </a:solidFill>
          <a:ln cap="flat" cmpd="sng" w="9525">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Montserrat"/>
                <a:ea typeface="Montserrat"/>
                <a:cs typeface="Montserrat"/>
                <a:sym typeface="Montserrat"/>
              </a:rPr>
              <a:t>Spark NLP BERT</a:t>
            </a:r>
            <a:endParaRPr sz="1000">
              <a:solidFill>
                <a:srgbClr val="FFFFFF"/>
              </a:solidFill>
              <a:latin typeface="Montserrat"/>
              <a:ea typeface="Montserrat"/>
              <a:cs typeface="Montserrat"/>
              <a:sym typeface="Montserrat"/>
            </a:endParaRPr>
          </a:p>
          <a:p>
            <a:pPr indent="0" lvl="0" marL="0" rtl="0" algn="ctr">
              <a:spcBef>
                <a:spcPts val="0"/>
              </a:spcBef>
              <a:spcAft>
                <a:spcPts val="0"/>
              </a:spcAft>
              <a:buNone/>
            </a:pPr>
            <a:r>
              <a:rPr b="1" lang="en" sz="1000">
                <a:solidFill>
                  <a:srgbClr val="980000"/>
                </a:solidFill>
                <a:latin typeface="Montserrat"/>
                <a:ea typeface="Montserrat"/>
                <a:cs typeface="Montserrat"/>
                <a:sym typeface="Montserrat"/>
              </a:rPr>
              <a:t>Test: 0.665</a:t>
            </a:r>
            <a:endParaRPr b="1" sz="1000">
              <a:solidFill>
                <a:srgbClr val="980000"/>
              </a:solidFill>
              <a:latin typeface="Montserrat"/>
              <a:ea typeface="Montserrat"/>
              <a:cs typeface="Montserrat"/>
              <a:sym typeface="Montserrat"/>
            </a:endParaRPr>
          </a:p>
        </p:txBody>
      </p:sp>
      <p:sp>
        <p:nvSpPr>
          <p:cNvPr id="676" name="Google Shape;676;p45"/>
          <p:cNvSpPr/>
          <p:nvPr/>
        </p:nvSpPr>
        <p:spPr>
          <a:xfrm>
            <a:off x="4208238" y="3896297"/>
            <a:ext cx="1306500" cy="369300"/>
          </a:xfrm>
          <a:prstGeom prst="roundRect">
            <a:avLst>
              <a:gd fmla="val 16667" name="adj"/>
            </a:avLst>
          </a:prstGeom>
          <a:solidFill>
            <a:srgbClr val="3D85C6"/>
          </a:solidFill>
          <a:ln cap="flat" cmpd="sng" w="9525">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Montserrat"/>
                <a:ea typeface="Montserrat"/>
                <a:cs typeface="Montserrat"/>
                <a:sym typeface="Montserrat"/>
              </a:rPr>
              <a:t>TensorFlow BERT</a:t>
            </a:r>
            <a:endParaRPr sz="1000">
              <a:solidFill>
                <a:srgbClr val="FFFFFF"/>
              </a:solidFill>
              <a:latin typeface="Montserrat"/>
              <a:ea typeface="Montserrat"/>
              <a:cs typeface="Montserrat"/>
              <a:sym typeface="Montserrat"/>
            </a:endParaRPr>
          </a:p>
        </p:txBody>
      </p:sp>
      <p:sp>
        <p:nvSpPr>
          <p:cNvPr id="677" name="Google Shape;677;p45"/>
          <p:cNvSpPr/>
          <p:nvPr/>
        </p:nvSpPr>
        <p:spPr>
          <a:xfrm>
            <a:off x="5797488" y="3599997"/>
            <a:ext cx="1306500" cy="369300"/>
          </a:xfrm>
          <a:prstGeom prst="roundRect">
            <a:avLst>
              <a:gd fmla="val 16667" name="adj"/>
            </a:avLst>
          </a:prstGeom>
          <a:solidFill>
            <a:srgbClr val="3D85C6"/>
          </a:solidFill>
          <a:ln cap="flat" cmpd="sng" w="9525">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Montserrat"/>
                <a:ea typeface="Montserrat"/>
                <a:cs typeface="Montserrat"/>
                <a:sym typeface="Montserrat"/>
              </a:rPr>
              <a:t>BERT Pooler</a:t>
            </a:r>
            <a:endParaRPr sz="1000">
              <a:solidFill>
                <a:srgbClr val="FFFFFF"/>
              </a:solidFill>
              <a:latin typeface="Montserrat"/>
              <a:ea typeface="Montserrat"/>
              <a:cs typeface="Montserrat"/>
              <a:sym typeface="Montserrat"/>
            </a:endParaRPr>
          </a:p>
          <a:p>
            <a:pPr indent="0" lvl="0" marL="0" rtl="0" algn="ctr">
              <a:spcBef>
                <a:spcPts val="0"/>
              </a:spcBef>
              <a:spcAft>
                <a:spcPts val="0"/>
              </a:spcAft>
              <a:buNone/>
            </a:pPr>
            <a:r>
              <a:rPr b="1" lang="en" sz="1000">
                <a:solidFill>
                  <a:srgbClr val="980000"/>
                </a:solidFill>
                <a:latin typeface="Montserrat"/>
                <a:ea typeface="Montserrat"/>
                <a:cs typeface="Montserrat"/>
                <a:sym typeface="Montserrat"/>
              </a:rPr>
              <a:t>Test: 0.606</a:t>
            </a:r>
            <a:endParaRPr b="1" sz="1000">
              <a:solidFill>
                <a:srgbClr val="980000"/>
              </a:solidFill>
              <a:latin typeface="Montserrat"/>
              <a:ea typeface="Montserrat"/>
              <a:cs typeface="Montserrat"/>
              <a:sym typeface="Montserrat"/>
            </a:endParaRPr>
          </a:p>
        </p:txBody>
      </p:sp>
      <p:sp>
        <p:nvSpPr>
          <p:cNvPr id="678" name="Google Shape;678;p45"/>
          <p:cNvSpPr/>
          <p:nvPr/>
        </p:nvSpPr>
        <p:spPr>
          <a:xfrm>
            <a:off x="7718638" y="4113597"/>
            <a:ext cx="1306500" cy="369300"/>
          </a:xfrm>
          <a:prstGeom prst="roundRect">
            <a:avLst>
              <a:gd fmla="val 16667" name="adj"/>
            </a:avLst>
          </a:prstGeom>
          <a:solidFill>
            <a:srgbClr val="CFF4FF"/>
          </a:solidFill>
          <a:ln cap="flat" cmpd="sng" w="9525">
            <a:solidFill>
              <a:srgbClr val="CFF4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Montserrat"/>
                <a:ea typeface="Montserrat"/>
                <a:cs typeface="Montserrat"/>
                <a:sym typeface="Montserrat"/>
              </a:rPr>
              <a:t>BERT-CNN-NN</a:t>
            </a:r>
            <a:endParaRPr sz="1000">
              <a:solidFill>
                <a:schemeClr val="dk1"/>
              </a:solidFill>
              <a:latin typeface="Montserrat"/>
              <a:ea typeface="Montserrat"/>
              <a:cs typeface="Montserrat"/>
              <a:sym typeface="Montserrat"/>
            </a:endParaRPr>
          </a:p>
          <a:p>
            <a:pPr indent="0" lvl="0" marL="0" rtl="0" algn="ctr">
              <a:spcBef>
                <a:spcPts val="0"/>
              </a:spcBef>
              <a:spcAft>
                <a:spcPts val="0"/>
              </a:spcAft>
              <a:buNone/>
            </a:pPr>
            <a:r>
              <a:rPr b="1" lang="en" sz="1000">
                <a:solidFill>
                  <a:srgbClr val="FF0000"/>
                </a:solidFill>
                <a:latin typeface="Montserrat"/>
                <a:ea typeface="Montserrat"/>
                <a:cs typeface="Montserrat"/>
                <a:sym typeface="Montserrat"/>
              </a:rPr>
              <a:t>Test: 0.828</a:t>
            </a:r>
            <a:endParaRPr b="1" sz="1000">
              <a:solidFill>
                <a:srgbClr val="FF0000"/>
              </a:solidFill>
              <a:latin typeface="Montserrat"/>
              <a:ea typeface="Montserrat"/>
              <a:cs typeface="Montserrat"/>
              <a:sym typeface="Montserrat"/>
            </a:endParaRPr>
          </a:p>
        </p:txBody>
      </p:sp>
      <p:sp>
        <p:nvSpPr>
          <p:cNvPr id="679" name="Google Shape;679;p45"/>
          <p:cNvSpPr/>
          <p:nvPr/>
        </p:nvSpPr>
        <p:spPr>
          <a:xfrm>
            <a:off x="5797488" y="4519547"/>
            <a:ext cx="1306500" cy="369300"/>
          </a:xfrm>
          <a:prstGeom prst="roundRect">
            <a:avLst>
              <a:gd fmla="val 16667" name="adj"/>
            </a:avLst>
          </a:prstGeom>
          <a:solidFill>
            <a:srgbClr val="3D85C6"/>
          </a:solidFill>
          <a:ln cap="flat" cmpd="sng" w="9525">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Montserrat"/>
                <a:ea typeface="Montserrat"/>
                <a:cs typeface="Montserrat"/>
                <a:sym typeface="Montserrat"/>
              </a:rPr>
              <a:t>BERT CLS</a:t>
            </a:r>
            <a:endParaRPr sz="1000">
              <a:solidFill>
                <a:srgbClr val="FFFFFF"/>
              </a:solidFill>
              <a:latin typeface="Montserrat"/>
              <a:ea typeface="Montserrat"/>
              <a:cs typeface="Montserrat"/>
              <a:sym typeface="Montserrat"/>
            </a:endParaRPr>
          </a:p>
          <a:p>
            <a:pPr indent="0" lvl="0" marL="0" rtl="0" algn="ctr">
              <a:spcBef>
                <a:spcPts val="0"/>
              </a:spcBef>
              <a:spcAft>
                <a:spcPts val="0"/>
              </a:spcAft>
              <a:buNone/>
            </a:pPr>
            <a:r>
              <a:rPr b="1" lang="en" sz="1000">
                <a:solidFill>
                  <a:srgbClr val="980000"/>
                </a:solidFill>
                <a:latin typeface="Montserrat"/>
                <a:ea typeface="Montserrat"/>
                <a:cs typeface="Montserrat"/>
                <a:sym typeface="Montserrat"/>
              </a:rPr>
              <a:t>Test: 0.724</a:t>
            </a:r>
            <a:endParaRPr b="1" sz="1000">
              <a:solidFill>
                <a:srgbClr val="980000"/>
              </a:solidFill>
              <a:latin typeface="Montserrat"/>
              <a:ea typeface="Montserrat"/>
              <a:cs typeface="Montserrat"/>
              <a:sym typeface="Montserrat"/>
            </a:endParaRPr>
          </a:p>
        </p:txBody>
      </p:sp>
      <p:sp>
        <p:nvSpPr>
          <p:cNvPr id="680" name="Google Shape;680;p45"/>
          <p:cNvSpPr/>
          <p:nvPr/>
        </p:nvSpPr>
        <p:spPr>
          <a:xfrm>
            <a:off x="5797488" y="4059772"/>
            <a:ext cx="1306500" cy="369300"/>
          </a:xfrm>
          <a:prstGeom prst="roundRect">
            <a:avLst>
              <a:gd fmla="val 16667" name="adj"/>
            </a:avLst>
          </a:prstGeom>
          <a:solidFill>
            <a:srgbClr val="3D85C6"/>
          </a:solidFill>
          <a:ln cap="flat" cmpd="sng" w="9525">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Montserrat"/>
                <a:ea typeface="Montserrat"/>
                <a:cs typeface="Montserrat"/>
                <a:sym typeface="Montserrat"/>
              </a:rPr>
              <a:t>BERT Averaging</a:t>
            </a:r>
            <a:endParaRPr sz="1000">
              <a:solidFill>
                <a:srgbClr val="FFFFFF"/>
              </a:solidFill>
              <a:latin typeface="Montserrat"/>
              <a:ea typeface="Montserrat"/>
              <a:cs typeface="Montserrat"/>
              <a:sym typeface="Montserrat"/>
            </a:endParaRPr>
          </a:p>
          <a:p>
            <a:pPr indent="0" lvl="0" marL="0" rtl="0" algn="ctr">
              <a:spcBef>
                <a:spcPts val="0"/>
              </a:spcBef>
              <a:spcAft>
                <a:spcPts val="0"/>
              </a:spcAft>
              <a:buNone/>
            </a:pPr>
            <a:r>
              <a:rPr b="1" lang="en" sz="1000">
                <a:solidFill>
                  <a:srgbClr val="980000"/>
                </a:solidFill>
                <a:latin typeface="Montserrat"/>
                <a:ea typeface="Montserrat"/>
                <a:cs typeface="Montserrat"/>
                <a:sym typeface="Montserrat"/>
              </a:rPr>
              <a:t>Test: 0.727</a:t>
            </a:r>
            <a:endParaRPr b="1" sz="1000">
              <a:solidFill>
                <a:srgbClr val="980000"/>
              </a:solidFill>
              <a:latin typeface="Montserrat"/>
              <a:ea typeface="Montserrat"/>
              <a:cs typeface="Montserrat"/>
              <a:sym typeface="Montserrat"/>
            </a:endParaRPr>
          </a:p>
        </p:txBody>
      </p:sp>
      <p:sp>
        <p:nvSpPr>
          <p:cNvPr id="681" name="Google Shape;681;p45"/>
          <p:cNvSpPr/>
          <p:nvPr/>
        </p:nvSpPr>
        <p:spPr>
          <a:xfrm>
            <a:off x="4204463" y="3438572"/>
            <a:ext cx="1306500" cy="369300"/>
          </a:xfrm>
          <a:prstGeom prst="roundRect">
            <a:avLst>
              <a:gd fmla="val 16667" name="adj"/>
            </a:avLst>
          </a:prstGeom>
          <a:solidFill>
            <a:srgbClr val="3D85C6"/>
          </a:solidFill>
          <a:ln cap="flat" cmpd="sng" w="9525">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Montserrat"/>
                <a:ea typeface="Montserrat"/>
                <a:cs typeface="Montserrat"/>
                <a:sym typeface="Montserrat"/>
              </a:rPr>
              <a:t>BERT-NN</a:t>
            </a:r>
            <a:endParaRPr sz="1000">
              <a:solidFill>
                <a:srgbClr val="FFFFFF"/>
              </a:solidFill>
              <a:latin typeface="Montserrat"/>
              <a:ea typeface="Montserrat"/>
              <a:cs typeface="Montserrat"/>
              <a:sym typeface="Montserrat"/>
            </a:endParaRPr>
          </a:p>
          <a:p>
            <a:pPr indent="0" lvl="0" marL="0" rtl="0" algn="ctr">
              <a:spcBef>
                <a:spcPts val="0"/>
              </a:spcBef>
              <a:spcAft>
                <a:spcPts val="0"/>
              </a:spcAft>
              <a:buNone/>
            </a:pPr>
            <a:r>
              <a:rPr b="1" lang="en" sz="1000">
                <a:solidFill>
                  <a:srgbClr val="980000"/>
                </a:solidFill>
                <a:latin typeface="Montserrat"/>
                <a:ea typeface="Montserrat"/>
                <a:cs typeface="Montserrat"/>
                <a:sym typeface="Montserrat"/>
              </a:rPr>
              <a:t>Test: 0.580</a:t>
            </a:r>
            <a:endParaRPr b="1" sz="1000">
              <a:solidFill>
                <a:srgbClr val="980000"/>
              </a:solidFill>
              <a:latin typeface="Montserrat"/>
              <a:ea typeface="Montserrat"/>
              <a:cs typeface="Montserrat"/>
              <a:sym typeface="Montserrat"/>
            </a:endParaRPr>
          </a:p>
        </p:txBody>
      </p:sp>
      <p:sp>
        <p:nvSpPr>
          <p:cNvPr id="682" name="Google Shape;682;p45"/>
          <p:cNvSpPr/>
          <p:nvPr/>
        </p:nvSpPr>
        <p:spPr>
          <a:xfrm>
            <a:off x="2611438" y="2071459"/>
            <a:ext cx="1306500" cy="369300"/>
          </a:xfrm>
          <a:prstGeom prst="roundRect">
            <a:avLst>
              <a:gd fmla="val 16667" name="adj"/>
            </a:avLst>
          </a:prstGeom>
          <a:solidFill>
            <a:srgbClr val="3D85C6"/>
          </a:solidFill>
          <a:ln cap="flat" cmpd="sng" w="9525">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Montserrat"/>
                <a:ea typeface="Montserrat"/>
                <a:cs typeface="Montserrat"/>
                <a:sym typeface="Montserrat"/>
              </a:rPr>
              <a:t>GPT2</a:t>
            </a:r>
            <a:endParaRPr sz="1000">
              <a:solidFill>
                <a:srgbClr val="FFFFFF"/>
              </a:solidFill>
              <a:latin typeface="Montserrat"/>
              <a:ea typeface="Montserrat"/>
              <a:cs typeface="Montserrat"/>
              <a:sym typeface="Montserrat"/>
            </a:endParaRPr>
          </a:p>
          <a:p>
            <a:pPr indent="0" lvl="0" marL="0" rtl="0" algn="ctr">
              <a:spcBef>
                <a:spcPts val="0"/>
              </a:spcBef>
              <a:spcAft>
                <a:spcPts val="0"/>
              </a:spcAft>
              <a:buNone/>
            </a:pPr>
            <a:r>
              <a:rPr b="1" lang="en" sz="1000">
                <a:solidFill>
                  <a:srgbClr val="980000"/>
                </a:solidFill>
                <a:latin typeface="Montserrat"/>
                <a:ea typeface="Montserrat"/>
                <a:cs typeface="Montserrat"/>
                <a:sym typeface="Montserrat"/>
              </a:rPr>
              <a:t>Test: 0.301</a:t>
            </a:r>
            <a:endParaRPr b="1" sz="1000">
              <a:solidFill>
                <a:srgbClr val="980000"/>
              </a:solidFill>
              <a:latin typeface="Montserrat"/>
              <a:ea typeface="Montserrat"/>
              <a:cs typeface="Montserrat"/>
              <a:sym typeface="Montserrat"/>
            </a:endParaRPr>
          </a:p>
        </p:txBody>
      </p:sp>
      <p:sp>
        <p:nvSpPr>
          <p:cNvPr id="683" name="Google Shape;683;p45"/>
          <p:cNvSpPr/>
          <p:nvPr/>
        </p:nvSpPr>
        <p:spPr>
          <a:xfrm>
            <a:off x="4208238" y="1221997"/>
            <a:ext cx="1306500" cy="369300"/>
          </a:xfrm>
          <a:prstGeom prst="roundRect">
            <a:avLst>
              <a:gd fmla="val 16667" name="adj"/>
            </a:avLst>
          </a:prstGeom>
          <a:solidFill>
            <a:srgbClr val="3D85C6"/>
          </a:solidFill>
          <a:ln cap="flat" cmpd="sng" w="9525">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FFFFFF"/>
                </a:solidFill>
                <a:latin typeface="Montserrat"/>
                <a:ea typeface="Montserrat"/>
                <a:cs typeface="Montserrat"/>
                <a:sym typeface="Montserrat"/>
              </a:rPr>
              <a:t>Logistic Regression</a:t>
            </a:r>
            <a:endParaRPr sz="900">
              <a:solidFill>
                <a:srgbClr val="FFFFFF"/>
              </a:solidFill>
              <a:latin typeface="Montserrat"/>
              <a:ea typeface="Montserrat"/>
              <a:cs typeface="Montserrat"/>
              <a:sym typeface="Montserrat"/>
            </a:endParaRPr>
          </a:p>
          <a:p>
            <a:pPr indent="0" lvl="0" marL="0" rtl="0" algn="ctr">
              <a:spcBef>
                <a:spcPts val="0"/>
              </a:spcBef>
              <a:spcAft>
                <a:spcPts val="0"/>
              </a:spcAft>
              <a:buNone/>
            </a:pPr>
            <a:r>
              <a:rPr b="1" lang="en" sz="1000">
                <a:solidFill>
                  <a:srgbClr val="980000"/>
                </a:solidFill>
                <a:latin typeface="Montserrat"/>
                <a:ea typeface="Montserrat"/>
                <a:cs typeface="Montserrat"/>
                <a:sym typeface="Montserrat"/>
              </a:rPr>
              <a:t>Test: 0.499</a:t>
            </a:r>
            <a:endParaRPr b="1" sz="1000">
              <a:solidFill>
                <a:srgbClr val="980000"/>
              </a:solidFill>
              <a:latin typeface="Montserrat"/>
              <a:ea typeface="Montserrat"/>
              <a:cs typeface="Montserrat"/>
              <a:sym typeface="Montserrat"/>
            </a:endParaRPr>
          </a:p>
        </p:txBody>
      </p:sp>
      <p:sp>
        <p:nvSpPr>
          <p:cNvPr id="684" name="Google Shape;684;p45"/>
          <p:cNvSpPr/>
          <p:nvPr/>
        </p:nvSpPr>
        <p:spPr>
          <a:xfrm>
            <a:off x="4208238" y="1673272"/>
            <a:ext cx="1306500" cy="369300"/>
          </a:xfrm>
          <a:prstGeom prst="roundRect">
            <a:avLst>
              <a:gd fmla="val 16667" name="adj"/>
            </a:avLst>
          </a:prstGeom>
          <a:solidFill>
            <a:srgbClr val="3D85C6"/>
          </a:solidFill>
          <a:ln cap="flat" cmpd="sng" w="9525">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Montserrat"/>
                <a:ea typeface="Montserrat"/>
                <a:cs typeface="Montserrat"/>
                <a:sym typeface="Montserrat"/>
              </a:rPr>
              <a:t>Random Forest</a:t>
            </a:r>
            <a:endParaRPr sz="1000">
              <a:solidFill>
                <a:srgbClr val="FFFFFF"/>
              </a:solidFill>
              <a:latin typeface="Montserrat"/>
              <a:ea typeface="Montserrat"/>
              <a:cs typeface="Montserrat"/>
              <a:sym typeface="Montserrat"/>
            </a:endParaRPr>
          </a:p>
          <a:p>
            <a:pPr indent="0" lvl="0" marL="0" rtl="0" algn="ctr">
              <a:spcBef>
                <a:spcPts val="0"/>
              </a:spcBef>
              <a:spcAft>
                <a:spcPts val="0"/>
              </a:spcAft>
              <a:buNone/>
            </a:pPr>
            <a:r>
              <a:rPr b="1" lang="en" sz="1000">
                <a:solidFill>
                  <a:srgbClr val="980000"/>
                </a:solidFill>
                <a:latin typeface="Roboto"/>
                <a:ea typeface="Roboto"/>
                <a:cs typeface="Roboto"/>
                <a:sym typeface="Roboto"/>
              </a:rPr>
              <a:t>Test: 0.492</a:t>
            </a:r>
            <a:endParaRPr b="1" sz="1000">
              <a:solidFill>
                <a:srgbClr val="980000"/>
              </a:solidFill>
              <a:latin typeface="Roboto"/>
              <a:ea typeface="Roboto"/>
              <a:cs typeface="Roboto"/>
              <a:sym typeface="Roboto"/>
            </a:endParaRPr>
          </a:p>
        </p:txBody>
      </p:sp>
      <p:sp>
        <p:nvSpPr>
          <p:cNvPr id="685" name="Google Shape;685;p45"/>
          <p:cNvSpPr/>
          <p:nvPr/>
        </p:nvSpPr>
        <p:spPr>
          <a:xfrm>
            <a:off x="5797488" y="1221997"/>
            <a:ext cx="1306500" cy="369300"/>
          </a:xfrm>
          <a:prstGeom prst="roundRect">
            <a:avLst>
              <a:gd fmla="val 16667" name="adj"/>
            </a:avLst>
          </a:prstGeom>
          <a:solidFill>
            <a:srgbClr val="3D85C6"/>
          </a:solidFill>
          <a:ln cap="flat" cmpd="sng" w="9525">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Montserrat"/>
                <a:ea typeface="Montserrat"/>
                <a:cs typeface="Montserrat"/>
                <a:sym typeface="Montserrat"/>
              </a:rPr>
              <a:t>Decision Tree</a:t>
            </a:r>
            <a:endParaRPr sz="1000">
              <a:solidFill>
                <a:srgbClr val="FFFFFF"/>
              </a:solidFill>
              <a:latin typeface="Montserrat"/>
              <a:ea typeface="Montserrat"/>
              <a:cs typeface="Montserrat"/>
              <a:sym typeface="Montserrat"/>
            </a:endParaRPr>
          </a:p>
          <a:p>
            <a:pPr indent="0" lvl="0" marL="0" rtl="0" algn="ctr">
              <a:spcBef>
                <a:spcPts val="0"/>
              </a:spcBef>
              <a:spcAft>
                <a:spcPts val="0"/>
              </a:spcAft>
              <a:buNone/>
            </a:pPr>
            <a:r>
              <a:rPr b="1" lang="en" sz="1000">
                <a:solidFill>
                  <a:srgbClr val="980000"/>
                </a:solidFill>
                <a:latin typeface="Montserrat"/>
                <a:ea typeface="Montserrat"/>
                <a:cs typeface="Montserrat"/>
                <a:sym typeface="Montserrat"/>
              </a:rPr>
              <a:t>Test: 0.368</a:t>
            </a:r>
            <a:endParaRPr b="1" sz="1000">
              <a:solidFill>
                <a:srgbClr val="980000"/>
              </a:solidFill>
              <a:latin typeface="Montserrat"/>
              <a:ea typeface="Montserrat"/>
              <a:cs typeface="Montserrat"/>
              <a:sym typeface="Montserrat"/>
            </a:endParaRPr>
          </a:p>
        </p:txBody>
      </p:sp>
      <p:sp>
        <p:nvSpPr>
          <p:cNvPr id="686" name="Google Shape;686;p45"/>
          <p:cNvSpPr/>
          <p:nvPr/>
        </p:nvSpPr>
        <p:spPr>
          <a:xfrm>
            <a:off x="5797488" y="1676847"/>
            <a:ext cx="1306500" cy="369300"/>
          </a:xfrm>
          <a:prstGeom prst="roundRect">
            <a:avLst>
              <a:gd fmla="val 16667" name="adj"/>
            </a:avLst>
          </a:prstGeom>
          <a:solidFill>
            <a:srgbClr val="3D85C6"/>
          </a:solidFill>
          <a:ln cap="flat" cmpd="sng" w="9525">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FFFFFF"/>
                </a:solidFill>
                <a:latin typeface="Montserrat"/>
                <a:ea typeface="Montserrat"/>
                <a:cs typeface="Montserrat"/>
                <a:sym typeface="Montserrat"/>
              </a:rPr>
              <a:t>Gradient-Boosted Tree</a:t>
            </a:r>
            <a:endParaRPr sz="900">
              <a:solidFill>
                <a:srgbClr val="FFFFFF"/>
              </a:solidFill>
              <a:latin typeface="Montserrat"/>
              <a:ea typeface="Montserrat"/>
              <a:cs typeface="Montserrat"/>
              <a:sym typeface="Montserrat"/>
            </a:endParaRPr>
          </a:p>
          <a:p>
            <a:pPr indent="0" lvl="0" marL="0" rtl="0" algn="ctr">
              <a:spcBef>
                <a:spcPts val="0"/>
              </a:spcBef>
              <a:spcAft>
                <a:spcPts val="0"/>
              </a:spcAft>
              <a:buNone/>
            </a:pPr>
            <a:r>
              <a:rPr b="1" lang="en" sz="1000">
                <a:solidFill>
                  <a:srgbClr val="980000"/>
                </a:solidFill>
                <a:latin typeface="Montserrat"/>
                <a:ea typeface="Montserrat"/>
                <a:cs typeface="Montserrat"/>
                <a:sym typeface="Montserrat"/>
              </a:rPr>
              <a:t>Test: 0.412</a:t>
            </a:r>
            <a:endParaRPr b="1" sz="1000">
              <a:solidFill>
                <a:srgbClr val="980000"/>
              </a:solidFill>
              <a:latin typeface="Montserrat"/>
              <a:ea typeface="Montserrat"/>
              <a:cs typeface="Montserrat"/>
              <a:sym typeface="Montserrat"/>
            </a:endParaRPr>
          </a:p>
        </p:txBody>
      </p:sp>
      <p:sp>
        <p:nvSpPr>
          <p:cNvPr id="687" name="Google Shape;687;p45"/>
          <p:cNvSpPr/>
          <p:nvPr/>
        </p:nvSpPr>
        <p:spPr>
          <a:xfrm>
            <a:off x="828338" y="1598875"/>
            <a:ext cx="1306476" cy="607014"/>
          </a:xfrm>
          <a:prstGeom prst="irregularSeal1">
            <a:avLst/>
          </a:prstGeom>
          <a:solidFill>
            <a:srgbClr val="FF9900"/>
          </a:solid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latin typeface="Montserrat"/>
                <a:ea typeface="Montserrat"/>
                <a:cs typeface="Montserrat"/>
                <a:sym typeface="Montserrat"/>
              </a:rPr>
              <a:t>B</a:t>
            </a:r>
            <a:r>
              <a:rPr b="1" lang="en" sz="900">
                <a:latin typeface="Montserrat"/>
                <a:ea typeface="Montserrat"/>
                <a:cs typeface="Montserrat"/>
                <a:sym typeface="Montserrat"/>
              </a:rPr>
              <a:t>aseline</a:t>
            </a:r>
            <a:endParaRPr b="1" sz="900">
              <a:latin typeface="Montserrat"/>
              <a:ea typeface="Montserrat"/>
              <a:cs typeface="Montserrat"/>
              <a:sym typeface="Montserrat"/>
            </a:endParaRPr>
          </a:p>
        </p:txBody>
      </p:sp>
      <p:sp>
        <p:nvSpPr>
          <p:cNvPr id="688" name="Google Shape;688;p45"/>
          <p:cNvSpPr/>
          <p:nvPr/>
        </p:nvSpPr>
        <p:spPr>
          <a:xfrm>
            <a:off x="7282725" y="3546051"/>
            <a:ext cx="1356642" cy="677484"/>
          </a:xfrm>
          <a:prstGeom prst="irregularSeal1">
            <a:avLst/>
          </a:prstGeom>
          <a:solidFill>
            <a:srgbClr val="FF9900"/>
          </a:solid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latin typeface="Montserrat"/>
                <a:ea typeface="Montserrat"/>
                <a:cs typeface="Montserrat"/>
                <a:sym typeface="Montserrat"/>
              </a:rPr>
              <a:t>Best</a:t>
            </a:r>
            <a:endParaRPr b="1" sz="900">
              <a:latin typeface="Montserrat"/>
              <a:ea typeface="Montserrat"/>
              <a:cs typeface="Montserrat"/>
              <a:sym typeface="Montserrat"/>
            </a:endParaRPr>
          </a:p>
          <a:p>
            <a:pPr indent="0" lvl="0" marL="0" rtl="0" algn="ctr">
              <a:spcBef>
                <a:spcPts val="0"/>
              </a:spcBef>
              <a:spcAft>
                <a:spcPts val="0"/>
              </a:spcAft>
              <a:buNone/>
            </a:pPr>
            <a:r>
              <a:rPr b="1" lang="en" sz="900">
                <a:latin typeface="Montserrat"/>
                <a:ea typeface="Montserrat"/>
                <a:cs typeface="Montserrat"/>
                <a:sym typeface="Montserrat"/>
              </a:rPr>
              <a:t>model</a:t>
            </a:r>
            <a:endParaRPr b="1" sz="900">
              <a:latin typeface="Montserrat"/>
              <a:ea typeface="Montserrat"/>
              <a:cs typeface="Montserrat"/>
              <a:sym typeface="Montserrat"/>
            </a:endParaRPr>
          </a:p>
        </p:txBody>
      </p:sp>
      <p:cxnSp>
        <p:nvCxnSpPr>
          <p:cNvPr id="689" name="Google Shape;689;p45"/>
          <p:cNvCxnSpPr>
            <a:stCxn id="683" idx="3"/>
            <a:endCxn id="685" idx="1"/>
          </p:cNvCxnSpPr>
          <p:nvPr/>
        </p:nvCxnSpPr>
        <p:spPr>
          <a:xfrm>
            <a:off x="5514738" y="1406647"/>
            <a:ext cx="282900" cy="0"/>
          </a:xfrm>
          <a:prstGeom prst="straightConnector1">
            <a:avLst/>
          </a:prstGeom>
          <a:noFill/>
          <a:ln cap="flat" cmpd="sng" w="28575">
            <a:solidFill>
              <a:schemeClr val="dk2"/>
            </a:solidFill>
            <a:prstDash val="solid"/>
            <a:round/>
            <a:headEnd len="med" w="med" type="none"/>
            <a:tailEnd len="med" w="med" type="none"/>
          </a:ln>
        </p:spPr>
      </p:cxnSp>
      <p:cxnSp>
        <p:nvCxnSpPr>
          <p:cNvPr id="690" name="Google Shape;690;p45"/>
          <p:cNvCxnSpPr>
            <a:stCxn id="684" idx="3"/>
            <a:endCxn id="686" idx="1"/>
          </p:cNvCxnSpPr>
          <p:nvPr/>
        </p:nvCxnSpPr>
        <p:spPr>
          <a:xfrm>
            <a:off x="5514738" y="1857922"/>
            <a:ext cx="282900" cy="3600"/>
          </a:xfrm>
          <a:prstGeom prst="straightConnector1">
            <a:avLst/>
          </a:prstGeom>
          <a:noFill/>
          <a:ln cap="flat" cmpd="sng" w="28575">
            <a:solidFill>
              <a:schemeClr val="dk2"/>
            </a:solidFill>
            <a:prstDash val="solid"/>
            <a:round/>
            <a:headEnd len="med" w="med" type="none"/>
            <a:tailEnd len="med" w="med" type="none"/>
          </a:ln>
        </p:spPr>
      </p:cxnSp>
      <p:sp>
        <p:nvSpPr>
          <p:cNvPr id="691" name="Google Shape;691;p45"/>
          <p:cNvSpPr txBox="1"/>
          <p:nvPr/>
        </p:nvSpPr>
        <p:spPr>
          <a:xfrm>
            <a:off x="100850" y="1974300"/>
            <a:ext cx="727500" cy="23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800">
                <a:solidFill>
                  <a:schemeClr val="lt1"/>
                </a:solidFill>
                <a:latin typeface="Montserrat Medium"/>
                <a:ea typeface="Montserrat Medium"/>
                <a:cs typeface="Montserrat Medium"/>
                <a:sym typeface="Montserrat Medium"/>
              </a:rPr>
              <a:t>Processed data</a:t>
            </a:r>
            <a:endParaRPr sz="800">
              <a:solidFill>
                <a:schemeClr val="lt1"/>
              </a:solidFill>
              <a:latin typeface="Montserrat Medium"/>
              <a:ea typeface="Montserrat Medium"/>
              <a:cs typeface="Montserrat Medium"/>
              <a:sym typeface="Montserrat Medium"/>
            </a:endParaRPr>
          </a:p>
        </p:txBody>
      </p:sp>
      <p:cxnSp>
        <p:nvCxnSpPr>
          <p:cNvPr id="692" name="Google Shape;692;p45"/>
          <p:cNvCxnSpPr>
            <a:stCxn id="670" idx="3"/>
            <a:endCxn id="671" idx="1"/>
          </p:cNvCxnSpPr>
          <p:nvPr/>
        </p:nvCxnSpPr>
        <p:spPr>
          <a:xfrm flipH="1" rot="10800000">
            <a:off x="2249050" y="1082475"/>
            <a:ext cx="362400" cy="1279200"/>
          </a:xfrm>
          <a:prstGeom prst="bentConnector3">
            <a:avLst>
              <a:gd fmla="val 49998" name="adj1"/>
            </a:avLst>
          </a:prstGeom>
          <a:noFill/>
          <a:ln cap="flat" cmpd="sng" w="28575">
            <a:solidFill>
              <a:schemeClr val="dk2"/>
            </a:solidFill>
            <a:prstDash val="solid"/>
            <a:round/>
            <a:headEnd len="med" w="med" type="none"/>
            <a:tailEnd len="med" w="med" type="none"/>
          </a:ln>
        </p:spPr>
      </p:cxnSp>
      <p:cxnSp>
        <p:nvCxnSpPr>
          <p:cNvPr id="693" name="Google Shape;693;p45"/>
          <p:cNvCxnSpPr>
            <a:stCxn id="670" idx="3"/>
            <a:endCxn id="673" idx="1"/>
          </p:cNvCxnSpPr>
          <p:nvPr/>
        </p:nvCxnSpPr>
        <p:spPr>
          <a:xfrm>
            <a:off x="2249050" y="2361675"/>
            <a:ext cx="362400" cy="1224900"/>
          </a:xfrm>
          <a:prstGeom prst="bentConnector3">
            <a:avLst>
              <a:gd fmla="val 49998" name="adj1"/>
            </a:avLst>
          </a:prstGeom>
          <a:noFill/>
          <a:ln cap="flat" cmpd="sng" w="28575">
            <a:solidFill>
              <a:schemeClr val="dk2"/>
            </a:solidFill>
            <a:prstDash val="solid"/>
            <a:round/>
            <a:headEnd len="med" w="med" type="none"/>
            <a:tailEnd len="med" w="med" type="none"/>
          </a:ln>
        </p:spPr>
      </p:cxnSp>
      <p:cxnSp>
        <p:nvCxnSpPr>
          <p:cNvPr id="694" name="Google Shape;694;p45"/>
          <p:cNvCxnSpPr>
            <a:stCxn id="670" idx="3"/>
            <a:endCxn id="674" idx="1"/>
          </p:cNvCxnSpPr>
          <p:nvPr/>
        </p:nvCxnSpPr>
        <p:spPr>
          <a:xfrm flipH="1" rot="10800000">
            <a:off x="2249050" y="1596975"/>
            <a:ext cx="362400" cy="764700"/>
          </a:xfrm>
          <a:prstGeom prst="bentConnector3">
            <a:avLst>
              <a:gd fmla="val 49998" name="adj1"/>
            </a:avLst>
          </a:prstGeom>
          <a:noFill/>
          <a:ln cap="flat" cmpd="sng" w="28575">
            <a:solidFill>
              <a:schemeClr val="dk2"/>
            </a:solidFill>
            <a:prstDash val="solid"/>
            <a:round/>
            <a:headEnd len="med" w="med" type="none"/>
            <a:tailEnd len="med" w="med" type="none"/>
          </a:ln>
        </p:spPr>
      </p:cxnSp>
      <p:cxnSp>
        <p:nvCxnSpPr>
          <p:cNvPr id="695" name="Google Shape;695;p45"/>
          <p:cNvCxnSpPr>
            <a:stCxn id="670" idx="3"/>
            <a:endCxn id="682" idx="1"/>
          </p:cNvCxnSpPr>
          <p:nvPr/>
        </p:nvCxnSpPr>
        <p:spPr>
          <a:xfrm flipH="1" rot="10800000">
            <a:off x="2249050" y="2256075"/>
            <a:ext cx="362400" cy="105600"/>
          </a:xfrm>
          <a:prstGeom prst="bentConnector3">
            <a:avLst>
              <a:gd fmla="val 49998" name="adj1"/>
            </a:avLst>
          </a:prstGeom>
          <a:noFill/>
          <a:ln cap="flat" cmpd="sng" w="28575">
            <a:solidFill>
              <a:schemeClr val="dk2"/>
            </a:solidFill>
            <a:prstDash val="solid"/>
            <a:round/>
            <a:headEnd len="med" w="med" type="none"/>
            <a:tailEnd len="med" w="med" type="none"/>
          </a:ln>
        </p:spPr>
      </p:cxnSp>
      <p:cxnSp>
        <p:nvCxnSpPr>
          <p:cNvPr id="696" name="Google Shape;696;p45"/>
          <p:cNvCxnSpPr>
            <a:endCxn id="683" idx="1"/>
          </p:cNvCxnSpPr>
          <p:nvPr/>
        </p:nvCxnSpPr>
        <p:spPr>
          <a:xfrm flipH="1" rot="10800000">
            <a:off x="3917838" y="1406647"/>
            <a:ext cx="290400" cy="190200"/>
          </a:xfrm>
          <a:prstGeom prst="bentConnector3">
            <a:avLst>
              <a:gd fmla="val 50000" name="adj1"/>
            </a:avLst>
          </a:prstGeom>
          <a:noFill/>
          <a:ln cap="flat" cmpd="sng" w="28575">
            <a:solidFill>
              <a:schemeClr val="dk2"/>
            </a:solidFill>
            <a:prstDash val="solid"/>
            <a:round/>
            <a:headEnd len="med" w="med" type="none"/>
            <a:tailEnd len="med" w="med" type="none"/>
          </a:ln>
        </p:spPr>
      </p:cxnSp>
      <p:cxnSp>
        <p:nvCxnSpPr>
          <p:cNvPr id="697" name="Google Shape;697;p45"/>
          <p:cNvCxnSpPr>
            <a:stCxn id="674" idx="3"/>
            <a:endCxn id="684" idx="1"/>
          </p:cNvCxnSpPr>
          <p:nvPr/>
        </p:nvCxnSpPr>
        <p:spPr>
          <a:xfrm>
            <a:off x="3917938" y="1596884"/>
            <a:ext cx="290400" cy="261000"/>
          </a:xfrm>
          <a:prstGeom prst="bentConnector3">
            <a:avLst>
              <a:gd fmla="val 49983" name="adj1"/>
            </a:avLst>
          </a:prstGeom>
          <a:noFill/>
          <a:ln cap="flat" cmpd="sng" w="28575">
            <a:solidFill>
              <a:schemeClr val="dk2"/>
            </a:solidFill>
            <a:prstDash val="solid"/>
            <a:round/>
            <a:headEnd len="med" w="med" type="none"/>
            <a:tailEnd len="med" w="med" type="none"/>
          </a:ln>
        </p:spPr>
      </p:cxnSp>
      <p:cxnSp>
        <p:nvCxnSpPr>
          <p:cNvPr id="698" name="Google Shape;698;p45"/>
          <p:cNvCxnSpPr>
            <a:stCxn id="673" idx="3"/>
            <a:endCxn id="675" idx="1"/>
          </p:cNvCxnSpPr>
          <p:nvPr/>
        </p:nvCxnSpPr>
        <p:spPr>
          <a:xfrm flipH="1" rot="10800000">
            <a:off x="3917938" y="3165522"/>
            <a:ext cx="286500" cy="421200"/>
          </a:xfrm>
          <a:prstGeom prst="bentConnector3">
            <a:avLst>
              <a:gd fmla="val 50004" name="adj1"/>
            </a:avLst>
          </a:prstGeom>
          <a:noFill/>
          <a:ln cap="flat" cmpd="sng" w="28575">
            <a:solidFill>
              <a:schemeClr val="dk2"/>
            </a:solidFill>
            <a:prstDash val="solid"/>
            <a:round/>
            <a:headEnd len="med" w="med" type="none"/>
            <a:tailEnd len="med" w="med" type="none"/>
          </a:ln>
        </p:spPr>
      </p:cxnSp>
      <p:cxnSp>
        <p:nvCxnSpPr>
          <p:cNvPr id="699" name="Google Shape;699;p45"/>
          <p:cNvCxnSpPr>
            <a:stCxn id="673" idx="3"/>
            <a:endCxn id="681" idx="1"/>
          </p:cNvCxnSpPr>
          <p:nvPr/>
        </p:nvCxnSpPr>
        <p:spPr>
          <a:xfrm>
            <a:off x="3917938" y="3586722"/>
            <a:ext cx="286500" cy="36600"/>
          </a:xfrm>
          <a:prstGeom prst="bentConnector3">
            <a:avLst>
              <a:gd fmla="val 50004" name="adj1"/>
            </a:avLst>
          </a:prstGeom>
          <a:noFill/>
          <a:ln cap="flat" cmpd="sng" w="28575">
            <a:solidFill>
              <a:schemeClr val="dk2"/>
            </a:solidFill>
            <a:prstDash val="solid"/>
            <a:round/>
            <a:headEnd len="med" w="med" type="none"/>
            <a:tailEnd len="med" w="med" type="none"/>
          </a:ln>
        </p:spPr>
      </p:cxnSp>
      <p:cxnSp>
        <p:nvCxnSpPr>
          <p:cNvPr id="700" name="Google Shape;700;p45"/>
          <p:cNvCxnSpPr>
            <a:stCxn id="673" idx="3"/>
            <a:endCxn id="676" idx="1"/>
          </p:cNvCxnSpPr>
          <p:nvPr/>
        </p:nvCxnSpPr>
        <p:spPr>
          <a:xfrm>
            <a:off x="3917938" y="3586722"/>
            <a:ext cx="290400" cy="494100"/>
          </a:xfrm>
          <a:prstGeom prst="bentConnector3">
            <a:avLst>
              <a:gd fmla="val 49983" name="adj1"/>
            </a:avLst>
          </a:prstGeom>
          <a:noFill/>
          <a:ln cap="flat" cmpd="sng" w="28575">
            <a:solidFill>
              <a:schemeClr val="dk2"/>
            </a:solidFill>
            <a:prstDash val="solid"/>
            <a:round/>
            <a:headEnd len="med" w="med" type="none"/>
            <a:tailEnd len="med" w="med" type="none"/>
          </a:ln>
        </p:spPr>
      </p:cxnSp>
      <p:cxnSp>
        <p:nvCxnSpPr>
          <p:cNvPr id="701" name="Google Shape;701;p45"/>
          <p:cNvCxnSpPr>
            <a:stCxn id="676" idx="3"/>
            <a:endCxn id="677" idx="1"/>
          </p:cNvCxnSpPr>
          <p:nvPr/>
        </p:nvCxnSpPr>
        <p:spPr>
          <a:xfrm flipH="1" rot="10800000">
            <a:off x="5514738" y="3784547"/>
            <a:ext cx="282900" cy="296400"/>
          </a:xfrm>
          <a:prstGeom prst="bentConnector3">
            <a:avLst>
              <a:gd fmla="val 49973" name="adj1"/>
            </a:avLst>
          </a:prstGeom>
          <a:noFill/>
          <a:ln cap="flat" cmpd="sng" w="28575">
            <a:solidFill>
              <a:schemeClr val="dk2"/>
            </a:solidFill>
            <a:prstDash val="solid"/>
            <a:round/>
            <a:headEnd len="med" w="med" type="none"/>
            <a:tailEnd len="med" w="med" type="none"/>
          </a:ln>
        </p:spPr>
      </p:cxnSp>
      <p:cxnSp>
        <p:nvCxnSpPr>
          <p:cNvPr id="702" name="Google Shape;702;p45"/>
          <p:cNvCxnSpPr>
            <a:stCxn id="676" idx="3"/>
            <a:endCxn id="680" idx="1"/>
          </p:cNvCxnSpPr>
          <p:nvPr/>
        </p:nvCxnSpPr>
        <p:spPr>
          <a:xfrm>
            <a:off x="5514738" y="4080947"/>
            <a:ext cx="282900" cy="163500"/>
          </a:xfrm>
          <a:prstGeom prst="bentConnector3">
            <a:avLst>
              <a:gd fmla="val 49973" name="adj1"/>
            </a:avLst>
          </a:prstGeom>
          <a:noFill/>
          <a:ln cap="flat" cmpd="sng" w="28575">
            <a:solidFill>
              <a:schemeClr val="dk2"/>
            </a:solidFill>
            <a:prstDash val="solid"/>
            <a:round/>
            <a:headEnd len="med" w="med" type="none"/>
            <a:tailEnd len="med" w="med" type="none"/>
          </a:ln>
        </p:spPr>
      </p:cxnSp>
      <p:cxnSp>
        <p:nvCxnSpPr>
          <p:cNvPr id="703" name="Google Shape;703;p45"/>
          <p:cNvCxnSpPr>
            <a:stCxn id="676" idx="3"/>
            <a:endCxn id="679" idx="1"/>
          </p:cNvCxnSpPr>
          <p:nvPr/>
        </p:nvCxnSpPr>
        <p:spPr>
          <a:xfrm>
            <a:off x="5514738" y="4080947"/>
            <a:ext cx="282900" cy="623400"/>
          </a:xfrm>
          <a:prstGeom prst="bentConnector3">
            <a:avLst>
              <a:gd fmla="val 49973" name="adj1"/>
            </a:avLst>
          </a:prstGeom>
          <a:noFill/>
          <a:ln cap="flat" cmpd="sng" w="28575">
            <a:solidFill>
              <a:schemeClr val="dk2"/>
            </a:solidFill>
            <a:prstDash val="solid"/>
            <a:round/>
            <a:headEnd len="med" w="med" type="none"/>
            <a:tailEnd len="med" w="med" type="none"/>
          </a:ln>
        </p:spPr>
      </p:cxnSp>
      <p:sp>
        <p:nvSpPr>
          <p:cNvPr id="704" name="Google Shape;704;p45"/>
          <p:cNvSpPr txBox="1"/>
          <p:nvPr/>
        </p:nvSpPr>
        <p:spPr>
          <a:xfrm>
            <a:off x="2769859" y="722788"/>
            <a:ext cx="989700" cy="138600"/>
          </a:xfrm>
          <a:prstGeom prst="rect">
            <a:avLst/>
          </a:prstGeom>
          <a:noFill/>
          <a:ln>
            <a:noFill/>
          </a:ln>
        </p:spPr>
        <p:txBody>
          <a:bodyPr anchorCtr="0" anchor="t" bIns="0" lIns="0" spcFirstLastPara="1" rIns="0" wrap="square" tIns="0">
            <a:spAutoFit/>
          </a:bodyPr>
          <a:lstStyle/>
          <a:p>
            <a:pPr indent="0" lvl="0" marL="0" marR="0" rtl="0" algn="ctr">
              <a:lnSpc>
                <a:spcPct val="138012"/>
              </a:lnSpc>
              <a:spcBef>
                <a:spcPts val="0"/>
              </a:spcBef>
              <a:spcAft>
                <a:spcPts val="0"/>
              </a:spcAft>
              <a:buNone/>
            </a:pPr>
            <a:r>
              <a:rPr lang="en" sz="900">
                <a:solidFill>
                  <a:srgbClr val="FFFFFF"/>
                </a:solidFill>
                <a:latin typeface="Montserrat Medium"/>
                <a:ea typeface="Montserrat Medium"/>
                <a:cs typeface="Montserrat Medium"/>
                <a:sym typeface="Montserrat Medium"/>
              </a:rPr>
              <a:t>F3 Scores*</a:t>
            </a:r>
            <a:endParaRPr sz="900">
              <a:latin typeface="Montserrat Medium"/>
              <a:ea typeface="Montserrat Medium"/>
              <a:cs typeface="Montserrat Medium"/>
              <a:sym typeface="Montserrat Medium"/>
            </a:endParaRPr>
          </a:p>
        </p:txBody>
      </p:sp>
      <p:sp>
        <p:nvSpPr>
          <p:cNvPr id="705" name="Google Shape;705;p45"/>
          <p:cNvSpPr txBox="1"/>
          <p:nvPr/>
        </p:nvSpPr>
        <p:spPr>
          <a:xfrm>
            <a:off x="2249051" y="4811775"/>
            <a:ext cx="2925300" cy="153900"/>
          </a:xfrm>
          <a:prstGeom prst="rect">
            <a:avLst/>
          </a:prstGeom>
          <a:noFill/>
          <a:ln>
            <a:noFill/>
          </a:ln>
        </p:spPr>
        <p:txBody>
          <a:bodyPr anchorCtr="0" anchor="t" bIns="0" lIns="0" spcFirstLastPara="1" rIns="0" wrap="square" tIns="0">
            <a:spAutoFit/>
          </a:bodyPr>
          <a:lstStyle/>
          <a:p>
            <a:pPr indent="0" lvl="0" marL="0" marR="0" rtl="0" algn="ctr">
              <a:lnSpc>
                <a:spcPct val="138012"/>
              </a:lnSpc>
              <a:spcBef>
                <a:spcPts val="0"/>
              </a:spcBef>
              <a:spcAft>
                <a:spcPts val="0"/>
              </a:spcAft>
              <a:buNone/>
            </a:pPr>
            <a:r>
              <a:rPr i="1" lang="en" sz="1000">
                <a:solidFill>
                  <a:srgbClr val="FFFFFF"/>
                </a:solidFill>
                <a:latin typeface="Montserrat Medium"/>
                <a:ea typeface="Montserrat Medium"/>
                <a:cs typeface="Montserrat Medium"/>
                <a:sym typeface="Montserrat Medium"/>
              </a:rPr>
              <a:t>*F3 Scores puts more weight on recall</a:t>
            </a:r>
            <a:endParaRPr i="1" sz="1000">
              <a:solidFill>
                <a:srgbClr val="FFFFFF"/>
              </a:solidFill>
              <a:latin typeface="Montserrat Medium"/>
              <a:ea typeface="Montserrat Medium"/>
              <a:cs typeface="Montserrat Medium"/>
              <a:sym typeface="Montserrat Medium"/>
            </a:endParaRPr>
          </a:p>
        </p:txBody>
      </p:sp>
      <p:sp>
        <p:nvSpPr>
          <p:cNvPr id="706" name="Google Shape;706;p45"/>
          <p:cNvSpPr/>
          <p:nvPr/>
        </p:nvSpPr>
        <p:spPr>
          <a:xfrm>
            <a:off x="2611438" y="2618497"/>
            <a:ext cx="1306500" cy="369300"/>
          </a:xfrm>
          <a:prstGeom prst="roundRect">
            <a:avLst>
              <a:gd fmla="val 16667" name="adj"/>
            </a:avLst>
          </a:prstGeom>
          <a:solidFill>
            <a:srgbClr val="3D85C6"/>
          </a:solidFill>
          <a:ln cap="flat" cmpd="sng" w="9525">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Montserrat"/>
                <a:ea typeface="Montserrat"/>
                <a:cs typeface="Montserrat"/>
                <a:sym typeface="Montserrat"/>
              </a:rPr>
              <a:t>Neural Network</a:t>
            </a:r>
            <a:endParaRPr sz="1000">
              <a:solidFill>
                <a:srgbClr val="FFFFFF"/>
              </a:solidFill>
              <a:latin typeface="Montserrat"/>
              <a:ea typeface="Montserrat"/>
              <a:cs typeface="Montserrat"/>
              <a:sym typeface="Montserrat"/>
            </a:endParaRPr>
          </a:p>
          <a:p>
            <a:pPr indent="0" lvl="0" marL="0" rtl="0" algn="ctr">
              <a:spcBef>
                <a:spcPts val="0"/>
              </a:spcBef>
              <a:spcAft>
                <a:spcPts val="0"/>
              </a:spcAft>
              <a:buNone/>
            </a:pPr>
            <a:r>
              <a:rPr b="1" lang="en" sz="1000">
                <a:solidFill>
                  <a:srgbClr val="980000"/>
                </a:solidFill>
                <a:latin typeface="Montserrat"/>
                <a:ea typeface="Montserrat"/>
                <a:cs typeface="Montserrat"/>
                <a:sym typeface="Montserrat"/>
              </a:rPr>
              <a:t>Test: 0.580</a:t>
            </a:r>
            <a:endParaRPr b="1" sz="1000">
              <a:solidFill>
                <a:srgbClr val="980000"/>
              </a:solidFill>
              <a:latin typeface="Montserrat"/>
              <a:ea typeface="Montserrat"/>
              <a:cs typeface="Montserrat"/>
              <a:sym typeface="Montserrat"/>
            </a:endParaRPr>
          </a:p>
        </p:txBody>
      </p:sp>
      <p:cxnSp>
        <p:nvCxnSpPr>
          <p:cNvPr id="707" name="Google Shape;707;p45"/>
          <p:cNvCxnSpPr>
            <a:stCxn id="670" idx="3"/>
            <a:endCxn id="706" idx="1"/>
          </p:cNvCxnSpPr>
          <p:nvPr/>
        </p:nvCxnSpPr>
        <p:spPr>
          <a:xfrm>
            <a:off x="2249050" y="2361675"/>
            <a:ext cx="362400" cy="441600"/>
          </a:xfrm>
          <a:prstGeom prst="bentConnector3">
            <a:avLst>
              <a:gd fmla="val 49998" name="adj1"/>
            </a:avLst>
          </a:prstGeom>
          <a:noFill/>
          <a:ln cap="flat" cmpd="sng" w="28575">
            <a:solidFill>
              <a:schemeClr val="dk2"/>
            </a:solidFill>
            <a:prstDash val="solid"/>
            <a:round/>
            <a:headEnd len="med" w="med" type="none"/>
            <a:tailEnd len="med" w="med" type="none"/>
          </a:ln>
        </p:spPr>
      </p:cxn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F3D"/>
        </a:solidFill>
      </p:bgPr>
    </p:bg>
    <p:spTree>
      <p:nvGrpSpPr>
        <p:cNvPr id="711" name="Shape 711"/>
        <p:cNvGrpSpPr/>
        <p:nvPr/>
      </p:nvGrpSpPr>
      <p:grpSpPr>
        <a:xfrm>
          <a:off x="0" y="0"/>
          <a:ext cx="0" cy="0"/>
          <a:chOff x="0" y="0"/>
          <a:chExt cx="0" cy="0"/>
        </a:xfrm>
      </p:grpSpPr>
      <p:grpSp>
        <p:nvGrpSpPr>
          <p:cNvPr id="712" name="Google Shape;712;p46"/>
          <p:cNvGrpSpPr/>
          <p:nvPr/>
        </p:nvGrpSpPr>
        <p:grpSpPr>
          <a:xfrm>
            <a:off x="-308900" y="-359273"/>
            <a:ext cx="9605071" cy="1029556"/>
            <a:chOff x="0" y="-38100"/>
            <a:chExt cx="5059561" cy="1211100"/>
          </a:xfrm>
        </p:grpSpPr>
        <p:sp>
          <p:nvSpPr>
            <p:cNvPr id="713" name="Google Shape;713;p46"/>
            <p:cNvSpPr/>
            <p:nvPr/>
          </p:nvSpPr>
          <p:spPr>
            <a:xfrm>
              <a:off x="0" y="0"/>
              <a:ext cx="5059561" cy="1172906"/>
            </a:xfrm>
            <a:custGeom>
              <a:rect b="b" l="l" r="r" t="t"/>
              <a:pathLst>
                <a:path extrusionOk="0" h="1172906" w="5059561">
                  <a:moveTo>
                    <a:pt x="0" y="0"/>
                  </a:moveTo>
                  <a:lnTo>
                    <a:pt x="5059561" y="0"/>
                  </a:lnTo>
                  <a:lnTo>
                    <a:pt x="5059561" y="1172906"/>
                  </a:lnTo>
                  <a:lnTo>
                    <a:pt x="0" y="1172906"/>
                  </a:lnTo>
                  <a:close/>
                </a:path>
              </a:pathLst>
            </a:custGeom>
            <a:solidFill>
              <a:srgbClr val="051D40"/>
            </a:solidFill>
            <a:ln cap="sq" cmpd="sng" w="38100">
              <a:solidFill>
                <a:srgbClr val="56AEFF"/>
              </a:solidFill>
              <a:prstDash val="solid"/>
              <a:miter lim="8000"/>
              <a:headEnd len="sm" w="sm" type="none"/>
              <a:tailEnd len="sm" w="sm" type="none"/>
            </a:ln>
          </p:spPr>
        </p:sp>
        <p:sp>
          <p:nvSpPr>
            <p:cNvPr id="714" name="Google Shape;714;p46"/>
            <p:cNvSpPr txBox="1"/>
            <p:nvPr/>
          </p:nvSpPr>
          <p:spPr>
            <a:xfrm>
              <a:off x="0" y="-38100"/>
              <a:ext cx="5059500" cy="1211100"/>
            </a:xfrm>
            <a:prstGeom prst="rect">
              <a:avLst/>
            </a:prstGeom>
            <a:noFill/>
            <a:ln>
              <a:noFill/>
            </a:ln>
          </p:spPr>
          <p:txBody>
            <a:bodyPr anchorCtr="0" anchor="ctr" bIns="25400" lIns="25400" spcFirstLastPara="1" rIns="25400" wrap="square" tIns="25400">
              <a:noAutofit/>
            </a:bodyPr>
            <a:lstStyle/>
            <a:p>
              <a:pPr indent="0" lvl="0" marL="0" marR="0" rtl="0" algn="ctr">
                <a:lnSpc>
                  <a:spcPct val="144722"/>
                </a:lnSpc>
                <a:spcBef>
                  <a:spcPts val="0"/>
                </a:spcBef>
                <a:spcAft>
                  <a:spcPts val="0"/>
                </a:spcAft>
                <a:buNone/>
              </a:pPr>
              <a:r>
                <a:t/>
              </a:r>
              <a:endParaRPr b="0" i="0" sz="900" u="none" cap="none" strike="noStrike">
                <a:solidFill>
                  <a:schemeClr val="dk1"/>
                </a:solidFill>
                <a:highlight>
                  <a:srgbClr val="000F3D"/>
                </a:highlight>
                <a:latin typeface="Calibri"/>
                <a:ea typeface="Calibri"/>
                <a:cs typeface="Calibri"/>
                <a:sym typeface="Calibri"/>
              </a:endParaRPr>
            </a:p>
          </p:txBody>
        </p:sp>
      </p:grpSp>
      <p:sp>
        <p:nvSpPr>
          <p:cNvPr id="715" name="Google Shape;715;p46"/>
          <p:cNvSpPr txBox="1"/>
          <p:nvPr/>
        </p:nvSpPr>
        <p:spPr>
          <a:xfrm>
            <a:off x="1981600" y="80950"/>
            <a:ext cx="4809900" cy="369300"/>
          </a:xfrm>
          <a:prstGeom prst="rect">
            <a:avLst/>
          </a:prstGeom>
          <a:noFill/>
          <a:ln>
            <a:noFill/>
          </a:ln>
        </p:spPr>
        <p:txBody>
          <a:bodyPr anchorCtr="0" anchor="t" bIns="0" lIns="0" spcFirstLastPara="1" rIns="0" wrap="square" tIns="0">
            <a:spAutoFit/>
          </a:bodyPr>
          <a:lstStyle/>
          <a:p>
            <a:pPr indent="0" lvl="0" marL="0" marR="0" rtl="0" algn="ctr">
              <a:lnSpc>
                <a:spcPct val="119996"/>
              </a:lnSpc>
              <a:spcBef>
                <a:spcPts val="0"/>
              </a:spcBef>
              <a:spcAft>
                <a:spcPts val="0"/>
              </a:spcAft>
              <a:buNone/>
            </a:pPr>
            <a:r>
              <a:rPr lang="en" sz="2400">
                <a:solidFill>
                  <a:srgbClr val="FFFFFF"/>
                </a:solidFill>
                <a:latin typeface="Montserrat SemiBold"/>
                <a:ea typeface="Montserrat SemiBold"/>
                <a:cs typeface="Montserrat SemiBold"/>
                <a:sym typeface="Montserrat SemiBold"/>
              </a:rPr>
              <a:t>Final Model Overview</a:t>
            </a:r>
            <a:endParaRPr sz="2400">
              <a:solidFill>
                <a:srgbClr val="FFFFFF"/>
              </a:solidFill>
              <a:latin typeface="Montserrat SemiBold"/>
              <a:ea typeface="Montserrat SemiBold"/>
              <a:cs typeface="Montserrat SemiBold"/>
              <a:sym typeface="Montserrat SemiBold"/>
            </a:endParaRPr>
          </a:p>
        </p:txBody>
      </p:sp>
      <p:sp>
        <p:nvSpPr>
          <p:cNvPr id="716" name="Google Shape;716;p46"/>
          <p:cNvSpPr/>
          <p:nvPr/>
        </p:nvSpPr>
        <p:spPr>
          <a:xfrm>
            <a:off x="8286427" y="2142963"/>
            <a:ext cx="857563" cy="857563"/>
          </a:xfrm>
          <a:custGeom>
            <a:rect b="b" l="l" r="r" t="t"/>
            <a:pathLst>
              <a:path extrusionOk="0" h="1715127" w="1715127">
                <a:moveTo>
                  <a:pt x="0" y="0"/>
                </a:moveTo>
                <a:lnTo>
                  <a:pt x="1715127" y="0"/>
                </a:lnTo>
                <a:lnTo>
                  <a:pt x="1715127" y="1715126"/>
                </a:lnTo>
                <a:lnTo>
                  <a:pt x="0" y="1715126"/>
                </a:lnTo>
                <a:lnTo>
                  <a:pt x="0" y="0"/>
                </a:lnTo>
                <a:close/>
              </a:path>
            </a:pathLst>
          </a:custGeom>
          <a:blipFill rotWithShape="1">
            <a:blip r:embed="rId3">
              <a:alphaModFix/>
            </a:blip>
            <a:stretch>
              <a:fillRect b="0" l="0" r="0" t="0"/>
            </a:stretch>
          </a:blipFill>
          <a:ln>
            <a:noFill/>
          </a:ln>
        </p:spPr>
      </p:sp>
      <p:sp>
        <p:nvSpPr>
          <p:cNvPr id="717" name="Google Shape;717;p46"/>
          <p:cNvSpPr/>
          <p:nvPr/>
        </p:nvSpPr>
        <p:spPr>
          <a:xfrm>
            <a:off x="-203570" y="-286130"/>
            <a:ext cx="857564" cy="857564"/>
          </a:xfrm>
          <a:custGeom>
            <a:rect b="b" l="l" r="r" t="t"/>
            <a:pathLst>
              <a:path extrusionOk="0" h="1715127" w="1715127">
                <a:moveTo>
                  <a:pt x="0" y="0"/>
                </a:moveTo>
                <a:lnTo>
                  <a:pt x="1715127" y="0"/>
                </a:lnTo>
                <a:lnTo>
                  <a:pt x="1715127" y="1715127"/>
                </a:lnTo>
                <a:lnTo>
                  <a:pt x="0" y="1715127"/>
                </a:lnTo>
                <a:lnTo>
                  <a:pt x="0" y="0"/>
                </a:lnTo>
                <a:close/>
              </a:path>
            </a:pathLst>
          </a:custGeom>
          <a:blipFill rotWithShape="1">
            <a:blip r:embed="rId3">
              <a:alphaModFix/>
            </a:blip>
            <a:stretch>
              <a:fillRect b="0" l="0" r="0" t="0"/>
            </a:stretch>
          </a:blipFill>
          <a:ln>
            <a:noFill/>
          </a:ln>
        </p:spPr>
      </p:sp>
      <p:sp>
        <p:nvSpPr>
          <p:cNvPr id="718" name="Google Shape;718;p46"/>
          <p:cNvSpPr/>
          <p:nvPr/>
        </p:nvSpPr>
        <p:spPr>
          <a:xfrm>
            <a:off x="7512136" y="12806"/>
            <a:ext cx="1494468" cy="285308"/>
          </a:xfrm>
          <a:custGeom>
            <a:rect b="b" l="l" r="r" t="t"/>
            <a:pathLst>
              <a:path extrusionOk="0" h="570615" w="2988937">
                <a:moveTo>
                  <a:pt x="0" y="0"/>
                </a:moveTo>
                <a:lnTo>
                  <a:pt x="2988938" y="0"/>
                </a:lnTo>
                <a:lnTo>
                  <a:pt x="2988938" y="570616"/>
                </a:lnTo>
                <a:lnTo>
                  <a:pt x="0" y="570616"/>
                </a:lnTo>
                <a:lnTo>
                  <a:pt x="0" y="0"/>
                </a:lnTo>
                <a:close/>
              </a:path>
            </a:pathLst>
          </a:custGeom>
          <a:blipFill rotWithShape="1">
            <a:blip r:embed="rId4">
              <a:alphaModFix/>
            </a:blip>
            <a:stretch>
              <a:fillRect b="0" l="0" r="0" t="0"/>
            </a:stretch>
          </a:blipFill>
          <a:ln>
            <a:noFill/>
          </a:ln>
        </p:spPr>
      </p:sp>
      <p:pic>
        <p:nvPicPr>
          <p:cNvPr id="719" name="Google Shape;719;p46"/>
          <p:cNvPicPr preferRelativeResize="0"/>
          <p:nvPr/>
        </p:nvPicPr>
        <p:blipFill>
          <a:blip r:embed="rId5">
            <a:alphaModFix/>
          </a:blip>
          <a:stretch>
            <a:fillRect/>
          </a:stretch>
        </p:blipFill>
        <p:spPr>
          <a:xfrm>
            <a:off x="0" y="4041900"/>
            <a:ext cx="1306500" cy="1306500"/>
          </a:xfrm>
          <a:prstGeom prst="rect">
            <a:avLst/>
          </a:prstGeom>
          <a:noFill/>
          <a:ln>
            <a:noFill/>
          </a:ln>
        </p:spPr>
      </p:pic>
      <p:pic>
        <p:nvPicPr>
          <p:cNvPr id="720" name="Google Shape;720;p46"/>
          <p:cNvPicPr preferRelativeResize="0"/>
          <p:nvPr/>
        </p:nvPicPr>
        <p:blipFill>
          <a:blip r:embed="rId6">
            <a:alphaModFix/>
          </a:blip>
          <a:stretch>
            <a:fillRect/>
          </a:stretch>
        </p:blipFill>
        <p:spPr>
          <a:xfrm>
            <a:off x="2217088" y="989775"/>
            <a:ext cx="4553112" cy="3665699"/>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51D40"/>
        </a:solidFill>
      </p:bgPr>
    </p:bg>
    <p:spTree>
      <p:nvGrpSpPr>
        <p:cNvPr id="724" name="Shape 724"/>
        <p:cNvGrpSpPr/>
        <p:nvPr/>
      </p:nvGrpSpPr>
      <p:grpSpPr>
        <a:xfrm>
          <a:off x="0" y="0"/>
          <a:ext cx="0" cy="0"/>
          <a:chOff x="0" y="0"/>
          <a:chExt cx="0" cy="0"/>
        </a:xfrm>
      </p:grpSpPr>
      <p:sp>
        <p:nvSpPr>
          <p:cNvPr id="725" name="Google Shape;725;p47"/>
          <p:cNvSpPr txBox="1"/>
          <p:nvPr/>
        </p:nvSpPr>
        <p:spPr>
          <a:xfrm>
            <a:off x="3320150" y="2165400"/>
            <a:ext cx="5237700" cy="1117500"/>
          </a:xfrm>
          <a:prstGeom prst="rect">
            <a:avLst/>
          </a:prstGeom>
          <a:noFill/>
          <a:ln>
            <a:noFill/>
          </a:ln>
        </p:spPr>
        <p:txBody>
          <a:bodyPr anchorCtr="0" anchor="t" bIns="0" lIns="0" spcFirstLastPara="1" rIns="0" wrap="square" tIns="0">
            <a:spAutoFit/>
          </a:bodyPr>
          <a:lstStyle/>
          <a:p>
            <a:pPr indent="0" lvl="0" marL="0" marR="0" rtl="0" algn="ctr">
              <a:lnSpc>
                <a:spcPct val="120018"/>
              </a:lnSpc>
              <a:spcBef>
                <a:spcPts val="0"/>
              </a:spcBef>
              <a:spcAft>
                <a:spcPts val="0"/>
              </a:spcAft>
              <a:buNone/>
            </a:pPr>
            <a:r>
              <a:rPr lang="en" sz="3300">
                <a:solidFill>
                  <a:srgbClr val="FFFFFF"/>
                </a:solidFill>
                <a:latin typeface="Montserrat SemiBold"/>
                <a:ea typeface="Montserrat SemiBold"/>
                <a:cs typeface="Montserrat SemiBold"/>
                <a:sym typeface="Montserrat SemiBold"/>
              </a:rPr>
              <a:t>5</a:t>
            </a:r>
            <a:r>
              <a:rPr lang="en" sz="3300">
                <a:solidFill>
                  <a:srgbClr val="FFFFFF"/>
                </a:solidFill>
                <a:latin typeface="Montserrat SemiBold"/>
                <a:ea typeface="Montserrat SemiBold"/>
                <a:cs typeface="Montserrat SemiBold"/>
                <a:sym typeface="Montserrat SemiBold"/>
              </a:rPr>
              <a:t>. CONCLUSION AND NEXT STEPS</a:t>
            </a:r>
            <a:r>
              <a:rPr b="0" i="0" lang="en" sz="3300" u="none" cap="none" strike="noStrike">
                <a:solidFill>
                  <a:srgbClr val="FFFFFF"/>
                </a:solidFill>
                <a:latin typeface="Arial"/>
                <a:ea typeface="Arial"/>
                <a:cs typeface="Arial"/>
                <a:sym typeface="Arial"/>
              </a:rPr>
              <a:t> </a:t>
            </a:r>
            <a:endParaRPr sz="700"/>
          </a:p>
        </p:txBody>
      </p:sp>
      <p:sp>
        <p:nvSpPr>
          <p:cNvPr id="726" name="Google Shape;726;p47"/>
          <p:cNvSpPr/>
          <p:nvPr/>
        </p:nvSpPr>
        <p:spPr>
          <a:xfrm>
            <a:off x="-1311169" y="3959845"/>
            <a:ext cx="3226424" cy="2798189"/>
          </a:xfrm>
          <a:custGeom>
            <a:rect b="b" l="l" r="r" t="t"/>
            <a:pathLst>
              <a:path extrusionOk="0" h="5596379" w="6452848">
                <a:moveTo>
                  <a:pt x="0" y="0"/>
                </a:moveTo>
                <a:lnTo>
                  <a:pt x="6452849" y="0"/>
                </a:lnTo>
                <a:lnTo>
                  <a:pt x="6452849" y="5596379"/>
                </a:lnTo>
                <a:lnTo>
                  <a:pt x="0" y="5596379"/>
                </a:lnTo>
                <a:lnTo>
                  <a:pt x="0" y="0"/>
                </a:lnTo>
                <a:close/>
              </a:path>
            </a:pathLst>
          </a:custGeom>
          <a:blipFill rotWithShape="1">
            <a:blip r:embed="rId3">
              <a:alphaModFix/>
            </a:blip>
            <a:stretch>
              <a:fillRect b="0" l="0" r="0" t="0"/>
            </a:stretch>
          </a:blipFill>
          <a:ln>
            <a:noFill/>
          </a:ln>
        </p:spPr>
      </p:sp>
      <p:grpSp>
        <p:nvGrpSpPr>
          <p:cNvPr id="727" name="Google Shape;727;p47"/>
          <p:cNvGrpSpPr/>
          <p:nvPr/>
        </p:nvGrpSpPr>
        <p:grpSpPr>
          <a:xfrm>
            <a:off x="-3143078" y="0"/>
            <a:ext cx="7715153" cy="5272996"/>
            <a:chOff x="0" y="0"/>
            <a:chExt cx="5508856" cy="3765081"/>
          </a:xfrm>
        </p:grpSpPr>
        <p:sp>
          <p:nvSpPr>
            <p:cNvPr id="728" name="Google Shape;728;p47"/>
            <p:cNvSpPr/>
            <p:nvPr/>
          </p:nvSpPr>
          <p:spPr>
            <a:xfrm>
              <a:off x="0" y="0"/>
              <a:ext cx="5508856" cy="3765081"/>
            </a:xfrm>
            <a:custGeom>
              <a:rect b="b" l="l" r="r" t="t"/>
              <a:pathLst>
                <a:path extrusionOk="0" h="3765081" w="5508856">
                  <a:moveTo>
                    <a:pt x="0" y="0"/>
                  </a:moveTo>
                  <a:lnTo>
                    <a:pt x="3335085" y="0"/>
                  </a:lnTo>
                  <a:lnTo>
                    <a:pt x="5508856" y="3765081"/>
                  </a:lnTo>
                  <a:lnTo>
                    <a:pt x="2173770" y="3765081"/>
                  </a:lnTo>
                  <a:lnTo>
                    <a:pt x="0" y="0"/>
                  </a:lnTo>
                  <a:close/>
                </a:path>
              </a:pathLst>
            </a:custGeom>
            <a:solidFill>
              <a:srgbClr val="F1945B"/>
            </a:solidFill>
            <a:ln>
              <a:noFill/>
            </a:ln>
          </p:spPr>
        </p:sp>
        <p:sp>
          <p:nvSpPr>
            <p:cNvPr id="729" name="Google Shape;729;p47"/>
            <p:cNvSpPr/>
            <p:nvPr/>
          </p:nvSpPr>
          <p:spPr>
            <a:xfrm>
              <a:off x="0" y="0"/>
              <a:ext cx="5508856" cy="3765081"/>
            </a:xfrm>
            <a:custGeom>
              <a:rect b="b" l="l" r="r" t="t"/>
              <a:pathLst>
                <a:path extrusionOk="0" h="3765081" w="5508856">
                  <a:moveTo>
                    <a:pt x="0" y="0"/>
                  </a:moveTo>
                  <a:lnTo>
                    <a:pt x="3335085" y="0"/>
                  </a:lnTo>
                  <a:lnTo>
                    <a:pt x="5508856" y="3765081"/>
                  </a:lnTo>
                  <a:lnTo>
                    <a:pt x="2173770" y="3765081"/>
                  </a:lnTo>
                  <a:lnTo>
                    <a:pt x="0" y="0"/>
                  </a:lnTo>
                  <a:close/>
                </a:path>
              </a:pathLst>
            </a:custGeom>
            <a:blipFill rotWithShape="1">
              <a:blip r:embed="rId4">
                <a:alphaModFix/>
              </a:blip>
              <a:stretch>
                <a:fillRect b="0" l="-1259" r="-1259" t="0"/>
              </a:stretch>
            </a:blipFill>
            <a:ln>
              <a:noFill/>
            </a:ln>
          </p:spPr>
        </p:sp>
      </p:grpSp>
      <p:sp>
        <p:nvSpPr>
          <p:cNvPr id="730" name="Google Shape;730;p47"/>
          <p:cNvSpPr/>
          <p:nvPr/>
        </p:nvSpPr>
        <p:spPr>
          <a:xfrm rot="10800000">
            <a:off x="6683700" y="-1399095"/>
            <a:ext cx="3226424" cy="2798190"/>
          </a:xfrm>
          <a:custGeom>
            <a:rect b="b" l="l" r="r" t="t"/>
            <a:pathLst>
              <a:path extrusionOk="0" h="5596379" w="6452848">
                <a:moveTo>
                  <a:pt x="0" y="0"/>
                </a:moveTo>
                <a:lnTo>
                  <a:pt x="6452849" y="0"/>
                </a:lnTo>
                <a:lnTo>
                  <a:pt x="6452849" y="5596380"/>
                </a:lnTo>
                <a:lnTo>
                  <a:pt x="0" y="5596380"/>
                </a:lnTo>
                <a:lnTo>
                  <a:pt x="0" y="0"/>
                </a:lnTo>
                <a:close/>
              </a:path>
            </a:pathLst>
          </a:custGeom>
          <a:blipFill rotWithShape="1">
            <a:blip r:embed="rId3">
              <a:alphaModFix/>
            </a:blip>
            <a:stretch>
              <a:fillRect b="0" l="0" r="0" t="0"/>
            </a:stretch>
          </a:blipFill>
          <a:ln>
            <a:noFill/>
          </a:ln>
        </p:spPr>
      </p:sp>
      <p:sp>
        <p:nvSpPr>
          <p:cNvPr id="731" name="Google Shape;731;p47"/>
          <p:cNvSpPr/>
          <p:nvPr/>
        </p:nvSpPr>
        <p:spPr>
          <a:xfrm>
            <a:off x="5231519" y="1398850"/>
            <a:ext cx="439821" cy="636583"/>
          </a:xfrm>
          <a:custGeom>
            <a:rect b="b" l="l" r="r" t="t"/>
            <a:pathLst>
              <a:path extrusionOk="0" h="1273167" w="879643">
                <a:moveTo>
                  <a:pt x="0" y="0"/>
                </a:moveTo>
                <a:lnTo>
                  <a:pt x="879643" y="0"/>
                </a:lnTo>
                <a:lnTo>
                  <a:pt x="879643" y="1273168"/>
                </a:lnTo>
                <a:lnTo>
                  <a:pt x="0" y="1273168"/>
                </a:lnTo>
                <a:lnTo>
                  <a:pt x="0" y="0"/>
                </a:lnTo>
                <a:close/>
              </a:path>
            </a:pathLst>
          </a:custGeom>
          <a:blipFill rotWithShape="1">
            <a:blip r:embed="rId5">
              <a:alphaModFix/>
            </a:blip>
            <a:stretch>
              <a:fillRect b="0" l="0" r="0" t="0"/>
            </a:stretch>
          </a:blipFill>
          <a:ln>
            <a:noFill/>
          </a:ln>
        </p:spPr>
      </p:sp>
      <p:pic>
        <p:nvPicPr>
          <p:cNvPr id="732" name="Google Shape;732;p47"/>
          <p:cNvPicPr preferRelativeResize="0"/>
          <p:nvPr/>
        </p:nvPicPr>
        <p:blipFill>
          <a:blip r:embed="rId6">
            <a:alphaModFix/>
          </a:blip>
          <a:stretch>
            <a:fillRect/>
          </a:stretch>
        </p:blipFill>
        <p:spPr>
          <a:xfrm>
            <a:off x="8345075" y="4330675"/>
            <a:ext cx="728950" cy="728950"/>
          </a:xfrm>
          <a:prstGeom prst="rect">
            <a:avLst/>
          </a:prstGeom>
          <a:noFill/>
          <a:ln>
            <a:noFill/>
          </a:ln>
        </p:spPr>
      </p:pic>
      <p:pic>
        <p:nvPicPr>
          <p:cNvPr id="733" name="Google Shape;733;p47"/>
          <p:cNvPicPr preferRelativeResize="0"/>
          <p:nvPr/>
        </p:nvPicPr>
        <p:blipFill>
          <a:blip r:embed="rId7">
            <a:alphaModFix/>
          </a:blip>
          <a:stretch>
            <a:fillRect/>
          </a:stretch>
        </p:blipFill>
        <p:spPr>
          <a:xfrm>
            <a:off x="0" y="0"/>
            <a:ext cx="1306500" cy="13065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F3D"/>
        </a:solidFill>
      </p:bgPr>
    </p:bg>
    <p:spTree>
      <p:nvGrpSpPr>
        <p:cNvPr id="737" name="Shape 737"/>
        <p:cNvGrpSpPr/>
        <p:nvPr/>
      </p:nvGrpSpPr>
      <p:grpSpPr>
        <a:xfrm>
          <a:off x="0" y="0"/>
          <a:ext cx="0" cy="0"/>
          <a:chOff x="0" y="0"/>
          <a:chExt cx="0" cy="0"/>
        </a:xfrm>
      </p:grpSpPr>
      <p:sp>
        <p:nvSpPr>
          <p:cNvPr id="738" name="Google Shape;738;p48"/>
          <p:cNvSpPr txBox="1"/>
          <p:nvPr/>
        </p:nvSpPr>
        <p:spPr>
          <a:xfrm>
            <a:off x="2028015" y="468607"/>
            <a:ext cx="5225400" cy="369300"/>
          </a:xfrm>
          <a:prstGeom prst="rect">
            <a:avLst/>
          </a:prstGeom>
          <a:noFill/>
          <a:ln>
            <a:noFill/>
          </a:ln>
        </p:spPr>
        <p:txBody>
          <a:bodyPr anchorCtr="0" anchor="t" bIns="0" lIns="0" spcFirstLastPara="1" rIns="0" wrap="square" tIns="0">
            <a:spAutoFit/>
          </a:bodyPr>
          <a:lstStyle/>
          <a:p>
            <a:pPr indent="0" lvl="0" marL="0" marR="0" rtl="0" algn="ctr">
              <a:lnSpc>
                <a:spcPct val="119995"/>
              </a:lnSpc>
              <a:spcBef>
                <a:spcPts val="0"/>
              </a:spcBef>
              <a:spcAft>
                <a:spcPts val="0"/>
              </a:spcAft>
              <a:buNone/>
            </a:pPr>
            <a:r>
              <a:rPr lang="en" sz="2400">
                <a:solidFill>
                  <a:srgbClr val="FFFFFF"/>
                </a:solidFill>
                <a:latin typeface="Montserrat SemiBold"/>
                <a:ea typeface="Montserrat SemiBold"/>
                <a:cs typeface="Montserrat SemiBold"/>
                <a:sym typeface="Montserrat SemiBold"/>
              </a:rPr>
              <a:t>Mission Statement</a:t>
            </a:r>
            <a:endParaRPr sz="700"/>
          </a:p>
        </p:txBody>
      </p:sp>
      <p:sp>
        <p:nvSpPr>
          <p:cNvPr id="739" name="Google Shape;739;p48"/>
          <p:cNvSpPr/>
          <p:nvPr/>
        </p:nvSpPr>
        <p:spPr>
          <a:xfrm>
            <a:off x="8402377" y="4537275"/>
            <a:ext cx="857563" cy="857564"/>
          </a:xfrm>
          <a:custGeom>
            <a:rect b="b" l="l" r="r" t="t"/>
            <a:pathLst>
              <a:path extrusionOk="0" h="1715127" w="1715127">
                <a:moveTo>
                  <a:pt x="0" y="0"/>
                </a:moveTo>
                <a:lnTo>
                  <a:pt x="1715127" y="0"/>
                </a:lnTo>
                <a:lnTo>
                  <a:pt x="1715127" y="1715126"/>
                </a:lnTo>
                <a:lnTo>
                  <a:pt x="0" y="1715126"/>
                </a:lnTo>
                <a:lnTo>
                  <a:pt x="0" y="0"/>
                </a:lnTo>
                <a:close/>
              </a:path>
            </a:pathLst>
          </a:custGeom>
          <a:blipFill rotWithShape="1">
            <a:blip r:embed="rId3">
              <a:alphaModFix/>
            </a:blip>
            <a:stretch>
              <a:fillRect b="0" l="0" r="0" t="0"/>
            </a:stretch>
          </a:blipFill>
          <a:ln>
            <a:noFill/>
          </a:ln>
        </p:spPr>
      </p:sp>
      <p:sp>
        <p:nvSpPr>
          <p:cNvPr id="740" name="Google Shape;740;p48"/>
          <p:cNvSpPr/>
          <p:nvPr/>
        </p:nvSpPr>
        <p:spPr>
          <a:xfrm>
            <a:off x="-120070" y="4537282"/>
            <a:ext cx="857564" cy="857564"/>
          </a:xfrm>
          <a:custGeom>
            <a:rect b="b" l="l" r="r" t="t"/>
            <a:pathLst>
              <a:path extrusionOk="0" h="1715127" w="1715127">
                <a:moveTo>
                  <a:pt x="0" y="0"/>
                </a:moveTo>
                <a:lnTo>
                  <a:pt x="1715127" y="0"/>
                </a:lnTo>
                <a:lnTo>
                  <a:pt x="1715127" y="1715127"/>
                </a:lnTo>
                <a:lnTo>
                  <a:pt x="0" y="1715127"/>
                </a:lnTo>
                <a:lnTo>
                  <a:pt x="0" y="0"/>
                </a:lnTo>
                <a:close/>
              </a:path>
            </a:pathLst>
          </a:custGeom>
          <a:blipFill rotWithShape="1">
            <a:blip r:embed="rId3">
              <a:alphaModFix/>
            </a:blip>
            <a:stretch>
              <a:fillRect b="0" l="0" r="0" t="0"/>
            </a:stretch>
          </a:blipFill>
          <a:ln>
            <a:noFill/>
          </a:ln>
        </p:spPr>
      </p:sp>
      <p:sp>
        <p:nvSpPr>
          <p:cNvPr id="741" name="Google Shape;741;p48"/>
          <p:cNvSpPr/>
          <p:nvPr/>
        </p:nvSpPr>
        <p:spPr>
          <a:xfrm>
            <a:off x="7199036" y="-68394"/>
            <a:ext cx="1494468" cy="285308"/>
          </a:xfrm>
          <a:custGeom>
            <a:rect b="b" l="l" r="r" t="t"/>
            <a:pathLst>
              <a:path extrusionOk="0" h="570615" w="2988937">
                <a:moveTo>
                  <a:pt x="0" y="0"/>
                </a:moveTo>
                <a:lnTo>
                  <a:pt x="2988938" y="0"/>
                </a:lnTo>
                <a:lnTo>
                  <a:pt x="2988938" y="570616"/>
                </a:lnTo>
                <a:lnTo>
                  <a:pt x="0" y="570616"/>
                </a:lnTo>
                <a:lnTo>
                  <a:pt x="0" y="0"/>
                </a:lnTo>
                <a:close/>
              </a:path>
            </a:pathLst>
          </a:custGeom>
          <a:blipFill rotWithShape="1">
            <a:blip r:embed="rId4">
              <a:alphaModFix/>
            </a:blip>
            <a:stretch>
              <a:fillRect b="0" l="0" r="0" t="0"/>
            </a:stretch>
          </a:blipFill>
          <a:ln>
            <a:noFill/>
          </a:ln>
        </p:spPr>
      </p:sp>
      <p:pic>
        <p:nvPicPr>
          <p:cNvPr id="742" name="Google Shape;742;p48"/>
          <p:cNvPicPr preferRelativeResize="0"/>
          <p:nvPr/>
        </p:nvPicPr>
        <p:blipFill>
          <a:blip r:embed="rId5">
            <a:alphaModFix/>
          </a:blip>
          <a:stretch>
            <a:fillRect/>
          </a:stretch>
        </p:blipFill>
        <p:spPr>
          <a:xfrm>
            <a:off x="8345075" y="4330675"/>
            <a:ext cx="728950" cy="728950"/>
          </a:xfrm>
          <a:prstGeom prst="rect">
            <a:avLst/>
          </a:prstGeom>
          <a:noFill/>
          <a:ln>
            <a:noFill/>
          </a:ln>
        </p:spPr>
      </p:pic>
      <p:pic>
        <p:nvPicPr>
          <p:cNvPr id="743" name="Google Shape;743;p48"/>
          <p:cNvPicPr preferRelativeResize="0"/>
          <p:nvPr/>
        </p:nvPicPr>
        <p:blipFill>
          <a:blip r:embed="rId6">
            <a:alphaModFix/>
          </a:blip>
          <a:stretch>
            <a:fillRect/>
          </a:stretch>
        </p:blipFill>
        <p:spPr>
          <a:xfrm>
            <a:off x="0" y="0"/>
            <a:ext cx="1306500" cy="1306500"/>
          </a:xfrm>
          <a:prstGeom prst="rect">
            <a:avLst/>
          </a:prstGeom>
          <a:noFill/>
          <a:ln>
            <a:noFill/>
          </a:ln>
        </p:spPr>
      </p:pic>
      <p:sp>
        <p:nvSpPr>
          <p:cNvPr id="744" name="Google Shape;744;p48"/>
          <p:cNvSpPr txBox="1"/>
          <p:nvPr/>
        </p:nvSpPr>
        <p:spPr>
          <a:xfrm>
            <a:off x="706500" y="1734575"/>
            <a:ext cx="7731000" cy="1424100"/>
          </a:xfrm>
          <a:prstGeom prst="rect">
            <a:avLst/>
          </a:prstGeom>
          <a:noFill/>
          <a:ln>
            <a:noFill/>
          </a:ln>
        </p:spPr>
        <p:txBody>
          <a:bodyPr anchorCtr="0" anchor="t" bIns="0" lIns="0" spcFirstLastPara="1" rIns="0" wrap="square" tIns="0">
            <a:spAutoFit/>
          </a:bodyPr>
          <a:lstStyle/>
          <a:p>
            <a:pPr indent="0" lvl="0" marL="0" marR="0" rtl="0" algn="l">
              <a:lnSpc>
                <a:spcPct val="138011"/>
              </a:lnSpc>
              <a:spcBef>
                <a:spcPts val="0"/>
              </a:spcBef>
              <a:spcAft>
                <a:spcPts val="0"/>
              </a:spcAft>
              <a:buNone/>
            </a:pPr>
            <a:r>
              <a:rPr lang="en" sz="1800">
                <a:solidFill>
                  <a:srgbClr val="FFFFFF"/>
                </a:solidFill>
                <a:latin typeface="Montserrat"/>
                <a:ea typeface="Montserrat"/>
                <a:cs typeface="Montserrat"/>
                <a:sym typeface="Montserrat"/>
              </a:rPr>
              <a:t>“</a:t>
            </a:r>
            <a:r>
              <a:rPr lang="en" sz="1800">
                <a:solidFill>
                  <a:srgbClr val="FFFFFF"/>
                </a:solidFill>
                <a:latin typeface="Montserrat"/>
                <a:ea typeface="Montserrat"/>
                <a:cs typeface="Montserrat"/>
                <a:sym typeface="Montserrat"/>
              </a:rPr>
              <a:t>At Chat Comp</a:t>
            </a:r>
            <a:r>
              <a:rPr b="1" lang="en" sz="1800">
                <a:solidFill>
                  <a:srgbClr val="FFFFFF"/>
                </a:solidFill>
                <a:latin typeface="Montserrat"/>
                <a:ea typeface="Montserrat"/>
                <a:cs typeface="Montserrat"/>
                <a:sym typeface="Montserrat"/>
              </a:rPr>
              <a:t>A</a:t>
            </a:r>
            <a:r>
              <a:rPr lang="en" sz="1800">
                <a:solidFill>
                  <a:srgbClr val="FFFFFF"/>
                </a:solidFill>
                <a:latin typeface="Montserrat"/>
                <a:ea typeface="Montserrat"/>
                <a:cs typeface="Montserrat"/>
                <a:sym typeface="Montserrat"/>
              </a:rPr>
              <a:t>n</a:t>
            </a:r>
            <a:r>
              <a:rPr b="1" lang="en" sz="1800">
                <a:solidFill>
                  <a:srgbClr val="FFFFFF"/>
                </a:solidFill>
                <a:latin typeface="Montserrat"/>
                <a:ea typeface="Montserrat"/>
                <a:cs typeface="Montserrat"/>
                <a:sym typeface="Montserrat"/>
              </a:rPr>
              <a:t>I</a:t>
            </a:r>
            <a:r>
              <a:rPr lang="en" sz="1800">
                <a:solidFill>
                  <a:srgbClr val="FFFFFF"/>
                </a:solidFill>
                <a:latin typeface="Montserrat"/>
                <a:ea typeface="Montserrat"/>
                <a:cs typeface="Montserrat"/>
                <a:sym typeface="Montserrat"/>
              </a:rPr>
              <a:t>on, we are dedicated to </a:t>
            </a:r>
            <a:r>
              <a:rPr b="1" lang="en" sz="1800">
                <a:solidFill>
                  <a:srgbClr val="FFFFFF"/>
                </a:solidFill>
                <a:latin typeface="Montserrat"/>
                <a:ea typeface="Montserrat"/>
                <a:cs typeface="Montserrat"/>
                <a:sym typeface="Montserrat"/>
              </a:rPr>
              <a:t>revolutionizing online safety by empowering parents</a:t>
            </a:r>
            <a:r>
              <a:rPr lang="en" sz="1800">
                <a:solidFill>
                  <a:srgbClr val="FFFFFF"/>
                </a:solidFill>
                <a:latin typeface="Montserrat"/>
                <a:ea typeface="Montserrat"/>
                <a:cs typeface="Montserrat"/>
                <a:sym typeface="Montserrat"/>
              </a:rPr>
              <a:t> with a vigilant ally in safeguarding their children, fostering secure gaming chat environments through cutting-edge AI technology.</a:t>
            </a:r>
            <a:r>
              <a:rPr lang="en" sz="1800">
                <a:solidFill>
                  <a:srgbClr val="FFFFFF"/>
                </a:solidFill>
                <a:latin typeface="Montserrat"/>
                <a:ea typeface="Montserrat"/>
                <a:cs typeface="Montserrat"/>
                <a:sym typeface="Montserrat"/>
              </a:rPr>
              <a:t>”</a:t>
            </a:r>
            <a:endParaRPr sz="1200">
              <a:latin typeface="Montserrat"/>
              <a:ea typeface="Montserrat"/>
              <a:cs typeface="Montserrat"/>
              <a:sym typeface="Montserrat"/>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F3D"/>
        </a:solidFill>
      </p:bgPr>
    </p:bg>
    <p:spTree>
      <p:nvGrpSpPr>
        <p:cNvPr id="748" name="Shape 748"/>
        <p:cNvGrpSpPr/>
        <p:nvPr/>
      </p:nvGrpSpPr>
      <p:grpSpPr>
        <a:xfrm>
          <a:off x="0" y="0"/>
          <a:ext cx="0" cy="0"/>
          <a:chOff x="0" y="0"/>
          <a:chExt cx="0" cy="0"/>
        </a:xfrm>
      </p:grpSpPr>
      <p:sp>
        <p:nvSpPr>
          <p:cNvPr id="749" name="Google Shape;749;p49"/>
          <p:cNvSpPr/>
          <p:nvPr/>
        </p:nvSpPr>
        <p:spPr>
          <a:xfrm>
            <a:off x="7564082" y="-1293467"/>
            <a:ext cx="2978257" cy="2978257"/>
          </a:xfrm>
          <a:custGeom>
            <a:rect b="b" l="l" r="r" t="t"/>
            <a:pathLst>
              <a:path extrusionOk="0" h="5956513" w="5956513">
                <a:moveTo>
                  <a:pt x="0" y="0"/>
                </a:moveTo>
                <a:lnTo>
                  <a:pt x="5956513" y="0"/>
                </a:lnTo>
                <a:lnTo>
                  <a:pt x="5956513" y="5956513"/>
                </a:lnTo>
                <a:lnTo>
                  <a:pt x="0" y="5956513"/>
                </a:lnTo>
                <a:lnTo>
                  <a:pt x="0" y="0"/>
                </a:lnTo>
                <a:close/>
              </a:path>
            </a:pathLst>
          </a:custGeom>
          <a:blipFill rotWithShape="1">
            <a:blip r:embed="rId3">
              <a:alphaModFix/>
            </a:blip>
            <a:stretch>
              <a:fillRect b="0" l="0" r="0" t="0"/>
            </a:stretch>
          </a:blipFill>
          <a:ln>
            <a:noFill/>
          </a:ln>
        </p:spPr>
      </p:sp>
      <p:sp>
        <p:nvSpPr>
          <p:cNvPr id="750" name="Google Shape;750;p49"/>
          <p:cNvSpPr/>
          <p:nvPr/>
        </p:nvSpPr>
        <p:spPr>
          <a:xfrm>
            <a:off x="-1679945" y="3619692"/>
            <a:ext cx="2978257" cy="2978257"/>
          </a:xfrm>
          <a:custGeom>
            <a:rect b="b" l="l" r="r" t="t"/>
            <a:pathLst>
              <a:path extrusionOk="0" h="5956513" w="5956513">
                <a:moveTo>
                  <a:pt x="0" y="0"/>
                </a:moveTo>
                <a:lnTo>
                  <a:pt x="5956513" y="0"/>
                </a:lnTo>
                <a:lnTo>
                  <a:pt x="5956513" y="5956513"/>
                </a:lnTo>
                <a:lnTo>
                  <a:pt x="0" y="5956513"/>
                </a:lnTo>
                <a:lnTo>
                  <a:pt x="0" y="0"/>
                </a:lnTo>
                <a:close/>
              </a:path>
            </a:pathLst>
          </a:custGeom>
          <a:blipFill rotWithShape="1">
            <a:blip r:embed="rId3">
              <a:alphaModFix/>
            </a:blip>
            <a:stretch>
              <a:fillRect b="0" l="0" r="0" t="0"/>
            </a:stretch>
          </a:blipFill>
          <a:ln>
            <a:noFill/>
          </a:ln>
        </p:spPr>
      </p:sp>
      <p:sp>
        <p:nvSpPr>
          <p:cNvPr id="751" name="Google Shape;751;p49"/>
          <p:cNvSpPr txBox="1"/>
          <p:nvPr/>
        </p:nvSpPr>
        <p:spPr>
          <a:xfrm>
            <a:off x="2967387" y="474266"/>
            <a:ext cx="2900700" cy="369300"/>
          </a:xfrm>
          <a:prstGeom prst="rect">
            <a:avLst/>
          </a:prstGeom>
          <a:noFill/>
          <a:ln>
            <a:noFill/>
          </a:ln>
        </p:spPr>
        <p:txBody>
          <a:bodyPr anchorCtr="0" anchor="t" bIns="0" lIns="0" spcFirstLastPara="1" rIns="0" wrap="square" tIns="0">
            <a:spAutoFit/>
          </a:bodyPr>
          <a:lstStyle/>
          <a:p>
            <a:pPr indent="0" lvl="0" marL="0" marR="0" rtl="0" algn="ctr">
              <a:lnSpc>
                <a:spcPct val="120006"/>
              </a:lnSpc>
              <a:spcBef>
                <a:spcPts val="0"/>
              </a:spcBef>
              <a:spcAft>
                <a:spcPts val="0"/>
              </a:spcAft>
              <a:buNone/>
            </a:pPr>
            <a:r>
              <a:rPr lang="en" sz="2400">
                <a:solidFill>
                  <a:srgbClr val="FFFFFF"/>
                </a:solidFill>
                <a:latin typeface="Montserrat SemiBold"/>
                <a:ea typeface="Montserrat SemiBold"/>
                <a:cs typeface="Montserrat SemiBold"/>
                <a:sym typeface="Montserrat SemiBold"/>
              </a:rPr>
              <a:t>Next Steps</a:t>
            </a:r>
            <a:endParaRPr sz="700"/>
          </a:p>
        </p:txBody>
      </p:sp>
      <p:pic>
        <p:nvPicPr>
          <p:cNvPr id="752" name="Google Shape;752;p49"/>
          <p:cNvPicPr preferRelativeResize="0"/>
          <p:nvPr/>
        </p:nvPicPr>
        <p:blipFill>
          <a:blip r:embed="rId4">
            <a:alphaModFix/>
          </a:blip>
          <a:stretch>
            <a:fillRect/>
          </a:stretch>
        </p:blipFill>
        <p:spPr>
          <a:xfrm>
            <a:off x="8345075" y="4330675"/>
            <a:ext cx="728950" cy="728950"/>
          </a:xfrm>
          <a:prstGeom prst="rect">
            <a:avLst/>
          </a:prstGeom>
          <a:noFill/>
          <a:ln>
            <a:noFill/>
          </a:ln>
        </p:spPr>
      </p:pic>
      <p:pic>
        <p:nvPicPr>
          <p:cNvPr id="753" name="Google Shape;753;p49"/>
          <p:cNvPicPr preferRelativeResize="0"/>
          <p:nvPr/>
        </p:nvPicPr>
        <p:blipFill>
          <a:blip r:embed="rId5">
            <a:alphaModFix/>
          </a:blip>
          <a:stretch>
            <a:fillRect/>
          </a:stretch>
        </p:blipFill>
        <p:spPr>
          <a:xfrm>
            <a:off x="0" y="0"/>
            <a:ext cx="1306500" cy="1306500"/>
          </a:xfrm>
          <a:prstGeom prst="rect">
            <a:avLst/>
          </a:prstGeom>
          <a:noFill/>
          <a:ln>
            <a:noFill/>
          </a:ln>
        </p:spPr>
      </p:pic>
      <p:grpSp>
        <p:nvGrpSpPr>
          <p:cNvPr id="754" name="Google Shape;754;p49"/>
          <p:cNvGrpSpPr/>
          <p:nvPr/>
        </p:nvGrpSpPr>
        <p:grpSpPr>
          <a:xfrm>
            <a:off x="4889485" y="1022249"/>
            <a:ext cx="2775818" cy="1807059"/>
            <a:chOff x="737532" y="1868058"/>
            <a:chExt cx="1422694" cy="2419736"/>
          </a:xfrm>
        </p:grpSpPr>
        <p:grpSp>
          <p:nvGrpSpPr>
            <p:cNvPr id="755" name="Google Shape;755;p49"/>
            <p:cNvGrpSpPr/>
            <p:nvPr/>
          </p:nvGrpSpPr>
          <p:grpSpPr>
            <a:xfrm>
              <a:off x="737532" y="1868058"/>
              <a:ext cx="1422694" cy="2269032"/>
              <a:chOff x="0" y="-47625"/>
              <a:chExt cx="862500" cy="1375588"/>
            </a:xfrm>
          </p:grpSpPr>
          <p:sp>
            <p:nvSpPr>
              <p:cNvPr id="756" name="Google Shape;756;p49"/>
              <p:cNvSpPr/>
              <p:nvPr/>
            </p:nvSpPr>
            <p:spPr>
              <a:xfrm>
                <a:off x="0" y="0"/>
                <a:ext cx="862412" cy="1327963"/>
              </a:xfrm>
              <a:custGeom>
                <a:rect b="b" l="l" r="r" t="t"/>
                <a:pathLst>
                  <a:path extrusionOk="0" h="1327963" w="862412">
                    <a:moveTo>
                      <a:pt x="0" y="0"/>
                    </a:moveTo>
                    <a:lnTo>
                      <a:pt x="862412" y="0"/>
                    </a:lnTo>
                    <a:lnTo>
                      <a:pt x="862412" y="1327963"/>
                    </a:lnTo>
                    <a:lnTo>
                      <a:pt x="0" y="1327963"/>
                    </a:lnTo>
                    <a:close/>
                  </a:path>
                </a:pathLst>
              </a:custGeom>
              <a:solidFill>
                <a:srgbClr val="051D40"/>
              </a:solidFill>
              <a:ln>
                <a:noFill/>
              </a:ln>
            </p:spPr>
          </p:sp>
          <p:sp>
            <p:nvSpPr>
              <p:cNvPr id="757" name="Google Shape;757;p49"/>
              <p:cNvSpPr txBox="1"/>
              <p:nvPr/>
            </p:nvSpPr>
            <p:spPr>
              <a:xfrm>
                <a:off x="0" y="-47625"/>
                <a:ext cx="862500" cy="1375500"/>
              </a:xfrm>
              <a:prstGeom prst="rect">
                <a:avLst/>
              </a:prstGeom>
              <a:noFill/>
              <a:ln>
                <a:noFill/>
              </a:ln>
            </p:spPr>
            <p:txBody>
              <a:bodyPr anchorCtr="0" anchor="ctr" bIns="25400" lIns="25400" spcFirstLastPara="1" rIns="25400" wrap="square" tIns="25400">
                <a:noAutofit/>
              </a:bodyPr>
              <a:lstStyle/>
              <a:p>
                <a:pPr indent="0" lvl="0" marL="0" marR="0" rtl="0" algn="ctr">
                  <a:lnSpc>
                    <a:spcPct val="186666"/>
                  </a:lnSpc>
                  <a:spcBef>
                    <a:spcPts val="0"/>
                  </a:spcBef>
                  <a:spcAft>
                    <a:spcPts val="0"/>
                  </a:spcAft>
                  <a:buNone/>
                </a:pPr>
                <a:r>
                  <a:t/>
                </a:r>
                <a:endParaRPr b="0" i="0" sz="900" u="none" cap="none" strike="noStrike">
                  <a:solidFill>
                    <a:srgbClr val="000000"/>
                  </a:solidFill>
                  <a:latin typeface="Calibri"/>
                  <a:ea typeface="Calibri"/>
                  <a:cs typeface="Calibri"/>
                  <a:sym typeface="Calibri"/>
                </a:endParaRPr>
              </a:p>
            </p:txBody>
          </p:sp>
        </p:grpSp>
        <p:sp>
          <p:nvSpPr>
            <p:cNvPr id="758" name="Google Shape;758;p49"/>
            <p:cNvSpPr/>
            <p:nvPr/>
          </p:nvSpPr>
          <p:spPr>
            <a:xfrm>
              <a:off x="737532" y="4137141"/>
              <a:ext cx="1422581" cy="150653"/>
            </a:xfrm>
            <a:custGeom>
              <a:rect b="b" l="l" r="r" t="t"/>
              <a:pathLst>
                <a:path extrusionOk="0" h="301305" w="2845162">
                  <a:moveTo>
                    <a:pt x="0" y="0"/>
                  </a:moveTo>
                  <a:lnTo>
                    <a:pt x="2845162" y="0"/>
                  </a:lnTo>
                  <a:lnTo>
                    <a:pt x="2845162" y="301305"/>
                  </a:lnTo>
                  <a:lnTo>
                    <a:pt x="0" y="301305"/>
                  </a:lnTo>
                  <a:lnTo>
                    <a:pt x="0" y="0"/>
                  </a:lnTo>
                  <a:close/>
                </a:path>
              </a:pathLst>
            </a:custGeom>
            <a:blipFill rotWithShape="1">
              <a:blip r:embed="rId6">
                <a:alphaModFix/>
              </a:blip>
              <a:stretch>
                <a:fillRect b="0" l="0" r="0" t="-86487"/>
              </a:stretch>
            </a:blipFill>
            <a:ln>
              <a:noFill/>
            </a:ln>
          </p:spPr>
        </p:sp>
        <p:sp>
          <p:nvSpPr>
            <p:cNvPr id="759" name="Google Shape;759;p49"/>
            <p:cNvSpPr/>
            <p:nvPr/>
          </p:nvSpPr>
          <p:spPr>
            <a:xfrm>
              <a:off x="1272277" y="2070919"/>
              <a:ext cx="333375" cy="873123"/>
            </a:xfrm>
            <a:custGeom>
              <a:rect b="b" l="l" r="r" t="t"/>
              <a:pathLst>
                <a:path extrusionOk="0" h="6349987" w="6350000">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C2C2C2"/>
            </a:solidFill>
            <a:ln>
              <a:noFill/>
            </a:ln>
          </p:spPr>
          <p:txBody>
            <a:bodyPr anchorCtr="0" anchor="ctr" bIns="45725" lIns="45725" spcFirstLastPara="1" rIns="45725" wrap="square" tIns="45725">
              <a:noAutofit/>
            </a:bodyPr>
            <a:lstStyle/>
            <a:p>
              <a:pPr indent="0" lvl="0" marL="0" rtl="0" algn="ctr">
                <a:spcBef>
                  <a:spcPts val="0"/>
                </a:spcBef>
                <a:spcAft>
                  <a:spcPts val="0"/>
                </a:spcAft>
                <a:buNone/>
              </a:pPr>
              <a:r>
                <a:t/>
              </a:r>
              <a:endParaRPr/>
            </a:p>
          </p:txBody>
        </p:sp>
        <p:sp>
          <p:nvSpPr>
            <p:cNvPr id="760" name="Google Shape;760;p49"/>
            <p:cNvSpPr txBox="1"/>
            <p:nvPr/>
          </p:nvSpPr>
          <p:spPr>
            <a:xfrm>
              <a:off x="831097" y="3021049"/>
              <a:ext cx="1235400" cy="247200"/>
            </a:xfrm>
            <a:prstGeom prst="rect">
              <a:avLst/>
            </a:prstGeom>
            <a:noFill/>
            <a:ln>
              <a:noFill/>
            </a:ln>
          </p:spPr>
          <p:txBody>
            <a:bodyPr anchorCtr="0" anchor="t" bIns="0" lIns="0" spcFirstLastPara="1" rIns="0" wrap="square" tIns="0">
              <a:spAutoFit/>
            </a:bodyPr>
            <a:lstStyle/>
            <a:p>
              <a:pPr indent="0" lvl="0" marL="0" marR="0" rtl="0" algn="ctr">
                <a:lnSpc>
                  <a:spcPct val="119983"/>
                </a:lnSpc>
                <a:spcBef>
                  <a:spcPts val="0"/>
                </a:spcBef>
                <a:spcAft>
                  <a:spcPts val="0"/>
                </a:spcAft>
                <a:buNone/>
              </a:pPr>
              <a:r>
                <a:rPr lang="en" sz="1200">
                  <a:solidFill>
                    <a:srgbClr val="FFFBFB"/>
                  </a:solidFill>
                  <a:latin typeface="DM Sans"/>
                  <a:ea typeface="DM Sans"/>
                  <a:cs typeface="DM Sans"/>
                  <a:sym typeface="DM Sans"/>
                </a:rPr>
                <a:t>ADDITIONAL USER TESTING</a:t>
              </a:r>
              <a:endParaRPr sz="700"/>
            </a:p>
          </p:txBody>
        </p:sp>
        <p:sp>
          <p:nvSpPr>
            <p:cNvPr id="761" name="Google Shape;761;p49"/>
            <p:cNvSpPr txBox="1"/>
            <p:nvPr/>
          </p:nvSpPr>
          <p:spPr>
            <a:xfrm>
              <a:off x="901402" y="3325076"/>
              <a:ext cx="1089600" cy="630900"/>
            </a:xfrm>
            <a:prstGeom prst="rect">
              <a:avLst/>
            </a:prstGeom>
            <a:noFill/>
            <a:ln>
              <a:noFill/>
            </a:ln>
          </p:spPr>
          <p:txBody>
            <a:bodyPr anchorCtr="0" anchor="t" bIns="0" lIns="0" spcFirstLastPara="1" rIns="0" wrap="square" tIns="0">
              <a:spAutoFit/>
            </a:bodyPr>
            <a:lstStyle/>
            <a:p>
              <a:pPr indent="0" lvl="0" marL="0" marR="0" rtl="0" algn="ctr">
                <a:lnSpc>
                  <a:spcPct val="120032"/>
                </a:lnSpc>
                <a:spcBef>
                  <a:spcPts val="0"/>
                </a:spcBef>
                <a:spcAft>
                  <a:spcPts val="0"/>
                </a:spcAft>
                <a:buNone/>
              </a:pPr>
              <a:r>
                <a:rPr lang="en" sz="900">
                  <a:solidFill>
                    <a:srgbClr val="4BD1FB"/>
                  </a:solidFill>
                  <a:latin typeface="Montserrat Medium"/>
                  <a:ea typeface="Montserrat Medium"/>
                  <a:cs typeface="Montserrat Medium"/>
                  <a:sym typeface="Montserrat Medium"/>
                </a:rPr>
                <a:t>Continue user testing to help identify model weaknesses and new value-add opportunities</a:t>
              </a:r>
              <a:endParaRPr sz="900">
                <a:solidFill>
                  <a:srgbClr val="4BD1FB"/>
                </a:solidFill>
                <a:latin typeface="Montserrat Medium"/>
                <a:ea typeface="Montserrat Medium"/>
                <a:cs typeface="Montserrat Medium"/>
                <a:sym typeface="Montserrat Medium"/>
              </a:endParaRPr>
            </a:p>
          </p:txBody>
        </p:sp>
      </p:grpSp>
      <p:grpSp>
        <p:nvGrpSpPr>
          <p:cNvPr id="762" name="Google Shape;762;p49"/>
          <p:cNvGrpSpPr/>
          <p:nvPr/>
        </p:nvGrpSpPr>
        <p:grpSpPr>
          <a:xfrm>
            <a:off x="1575823" y="1022249"/>
            <a:ext cx="2775635" cy="1807059"/>
            <a:chOff x="737532" y="1868058"/>
            <a:chExt cx="1422600" cy="2419736"/>
          </a:xfrm>
        </p:grpSpPr>
        <p:sp>
          <p:nvSpPr>
            <p:cNvPr id="763" name="Google Shape;763;p49"/>
            <p:cNvSpPr txBox="1"/>
            <p:nvPr/>
          </p:nvSpPr>
          <p:spPr>
            <a:xfrm>
              <a:off x="737532" y="1868058"/>
              <a:ext cx="1422600" cy="2268900"/>
            </a:xfrm>
            <a:prstGeom prst="rect">
              <a:avLst/>
            </a:prstGeom>
            <a:noFill/>
            <a:ln>
              <a:noFill/>
            </a:ln>
          </p:spPr>
          <p:txBody>
            <a:bodyPr anchorCtr="0" anchor="ctr" bIns="25400" lIns="25400" spcFirstLastPara="1" rIns="25400" wrap="square" tIns="25400">
              <a:noAutofit/>
            </a:bodyPr>
            <a:lstStyle/>
            <a:p>
              <a:pPr indent="0" lvl="0" marL="0" marR="0" rtl="0" algn="ctr">
                <a:lnSpc>
                  <a:spcPct val="186666"/>
                </a:lnSpc>
                <a:spcBef>
                  <a:spcPts val="0"/>
                </a:spcBef>
                <a:spcAft>
                  <a:spcPts val="0"/>
                </a:spcAft>
                <a:buNone/>
              </a:pPr>
              <a:r>
                <a:t/>
              </a:r>
              <a:endParaRPr b="0" i="0" sz="900" u="none" cap="none" strike="noStrike">
                <a:solidFill>
                  <a:srgbClr val="000000"/>
                </a:solidFill>
                <a:latin typeface="Calibri"/>
                <a:ea typeface="Calibri"/>
                <a:cs typeface="Calibri"/>
                <a:sym typeface="Calibri"/>
              </a:endParaRPr>
            </a:p>
          </p:txBody>
        </p:sp>
        <p:sp>
          <p:nvSpPr>
            <p:cNvPr id="764" name="Google Shape;764;p49"/>
            <p:cNvSpPr/>
            <p:nvPr/>
          </p:nvSpPr>
          <p:spPr>
            <a:xfrm>
              <a:off x="737532" y="4137141"/>
              <a:ext cx="1422581" cy="150653"/>
            </a:xfrm>
            <a:custGeom>
              <a:rect b="b" l="l" r="r" t="t"/>
              <a:pathLst>
                <a:path extrusionOk="0" h="301305" w="2845162">
                  <a:moveTo>
                    <a:pt x="0" y="0"/>
                  </a:moveTo>
                  <a:lnTo>
                    <a:pt x="2845162" y="0"/>
                  </a:lnTo>
                  <a:lnTo>
                    <a:pt x="2845162" y="301305"/>
                  </a:lnTo>
                  <a:lnTo>
                    <a:pt x="0" y="301305"/>
                  </a:lnTo>
                  <a:lnTo>
                    <a:pt x="0" y="0"/>
                  </a:lnTo>
                  <a:close/>
                </a:path>
              </a:pathLst>
            </a:custGeom>
            <a:blipFill rotWithShape="1">
              <a:blip r:embed="rId6">
                <a:alphaModFix/>
              </a:blip>
              <a:stretch>
                <a:fillRect b="0" l="0" r="0" t="-86487"/>
              </a:stretch>
            </a:blipFill>
            <a:ln>
              <a:noFill/>
            </a:ln>
          </p:spPr>
        </p:sp>
        <p:sp>
          <p:nvSpPr>
            <p:cNvPr id="765" name="Google Shape;765;p49"/>
            <p:cNvSpPr/>
            <p:nvPr/>
          </p:nvSpPr>
          <p:spPr>
            <a:xfrm>
              <a:off x="1272277" y="2070919"/>
              <a:ext cx="333375" cy="873123"/>
            </a:xfrm>
            <a:custGeom>
              <a:rect b="b" l="l" r="r" t="t"/>
              <a:pathLst>
                <a:path extrusionOk="0" h="6349987" w="6350000">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C2C2C2"/>
            </a:solidFill>
            <a:ln>
              <a:noFill/>
            </a:ln>
          </p:spPr>
          <p:txBody>
            <a:bodyPr anchorCtr="0" anchor="ctr" bIns="45725" lIns="45725" spcFirstLastPara="1" rIns="45725" wrap="square" tIns="45725">
              <a:noAutofit/>
            </a:bodyPr>
            <a:lstStyle/>
            <a:p>
              <a:pPr indent="0" lvl="0" marL="0" rtl="0" algn="ctr">
                <a:spcBef>
                  <a:spcPts val="0"/>
                </a:spcBef>
                <a:spcAft>
                  <a:spcPts val="0"/>
                </a:spcAft>
                <a:buNone/>
              </a:pPr>
              <a:r>
                <a:t/>
              </a:r>
              <a:endParaRPr/>
            </a:p>
          </p:txBody>
        </p:sp>
      </p:grpSp>
      <p:grpSp>
        <p:nvGrpSpPr>
          <p:cNvPr id="766" name="Google Shape;766;p49"/>
          <p:cNvGrpSpPr/>
          <p:nvPr/>
        </p:nvGrpSpPr>
        <p:grpSpPr>
          <a:xfrm>
            <a:off x="1470037" y="1022249"/>
            <a:ext cx="3041960" cy="1694513"/>
            <a:chOff x="683365" y="1868058"/>
            <a:chExt cx="1559100" cy="2269032"/>
          </a:xfrm>
        </p:grpSpPr>
        <p:grpSp>
          <p:nvGrpSpPr>
            <p:cNvPr id="767" name="Google Shape;767;p49"/>
            <p:cNvGrpSpPr/>
            <p:nvPr/>
          </p:nvGrpSpPr>
          <p:grpSpPr>
            <a:xfrm>
              <a:off x="737532" y="1868058"/>
              <a:ext cx="1422694" cy="2269032"/>
              <a:chOff x="0" y="-47625"/>
              <a:chExt cx="862500" cy="1375588"/>
            </a:xfrm>
          </p:grpSpPr>
          <p:sp>
            <p:nvSpPr>
              <p:cNvPr id="768" name="Google Shape;768;p49"/>
              <p:cNvSpPr/>
              <p:nvPr/>
            </p:nvSpPr>
            <p:spPr>
              <a:xfrm>
                <a:off x="0" y="0"/>
                <a:ext cx="862412" cy="1327963"/>
              </a:xfrm>
              <a:custGeom>
                <a:rect b="b" l="l" r="r" t="t"/>
                <a:pathLst>
                  <a:path extrusionOk="0" h="1327963" w="862412">
                    <a:moveTo>
                      <a:pt x="0" y="0"/>
                    </a:moveTo>
                    <a:lnTo>
                      <a:pt x="862412" y="0"/>
                    </a:lnTo>
                    <a:lnTo>
                      <a:pt x="862412" y="1327963"/>
                    </a:lnTo>
                    <a:lnTo>
                      <a:pt x="0" y="1327963"/>
                    </a:lnTo>
                    <a:close/>
                  </a:path>
                </a:pathLst>
              </a:custGeom>
              <a:solidFill>
                <a:srgbClr val="051D40"/>
              </a:solidFill>
              <a:ln>
                <a:noFill/>
              </a:ln>
            </p:spPr>
          </p:sp>
          <p:sp>
            <p:nvSpPr>
              <p:cNvPr id="769" name="Google Shape;769;p49"/>
              <p:cNvSpPr txBox="1"/>
              <p:nvPr/>
            </p:nvSpPr>
            <p:spPr>
              <a:xfrm>
                <a:off x="0" y="-47625"/>
                <a:ext cx="862500" cy="1375500"/>
              </a:xfrm>
              <a:prstGeom prst="rect">
                <a:avLst/>
              </a:prstGeom>
              <a:noFill/>
              <a:ln>
                <a:noFill/>
              </a:ln>
            </p:spPr>
            <p:txBody>
              <a:bodyPr anchorCtr="0" anchor="ctr" bIns="25400" lIns="25400" spcFirstLastPara="1" rIns="25400" wrap="square" tIns="25400">
                <a:noAutofit/>
              </a:bodyPr>
              <a:lstStyle/>
              <a:p>
                <a:pPr indent="0" lvl="0" marL="0" marR="0" rtl="0" algn="ctr">
                  <a:lnSpc>
                    <a:spcPct val="186666"/>
                  </a:lnSpc>
                  <a:spcBef>
                    <a:spcPts val="0"/>
                  </a:spcBef>
                  <a:spcAft>
                    <a:spcPts val="0"/>
                  </a:spcAft>
                  <a:buNone/>
                </a:pPr>
                <a:r>
                  <a:t/>
                </a:r>
                <a:endParaRPr b="0" i="0" sz="900" u="none" cap="none" strike="noStrike">
                  <a:solidFill>
                    <a:srgbClr val="000000"/>
                  </a:solidFill>
                  <a:latin typeface="Calibri"/>
                  <a:ea typeface="Calibri"/>
                  <a:cs typeface="Calibri"/>
                  <a:sym typeface="Calibri"/>
                </a:endParaRPr>
              </a:p>
            </p:txBody>
          </p:sp>
        </p:grpSp>
        <p:sp>
          <p:nvSpPr>
            <p:cNvPr id="770" name="Google Shape;770;p49"/>
            <p:cNvSpPr/>
            <p:nvPr/>
          </p:nvSpPr>
          <p:spPr>
            <a:xfrm>
              <a:off x="1272277" y="2070919"/>
              <a:ext cx="333375" cy="873123"/>
            </a:xfrm>
            <a:custGeom>
              <a:rect b="b" l="l" r="r" t="t"/>
              <a:pathLst>
                <a:path extrusionOk="0" h="6349987" w="6350000">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C2C2C2"/>
            </a:solidFill>
            <a:ln>
              <a:noFill/>
            </a:ln>
          </p:spPr>
          <p:txBody>
            <a:bodyPr anchorCtr="0" anchor="ctr" bIns="45725" lIns="45725" spcFirstLastPara="1" rIns="45725" wrap="square" tIns="45725">
              <a:noAutofit/>
            </a:bodyPr>
            <a:lstStyle/>
            <a:p>
              <a:pPr indent="0" lvl="0" marL="0" rtl="0" algn="ctr">
                <a:spcBef>
                  <a:spcPts val="0"/>
                </a:spcBef>
                <a:spcAft>
                  <a:spcPts val="0"/>
                </a:spcAft>
                <a:buNone/>
              </a:pPr>
              <a:r>
                <a:t/>
              </a:r>
              <a:endParaRPr/>
            </a:p>
          </p:txBody>
        </p:sp>
        <p:sp>
          <p:nvSpPr>
            <p:cNvPr id="771" name="Google Shape;771;p49"/>
            <p:cNvSpPr txBox="1"/>
            <p:nvPr/>
          </p:nvSpPr>
          <p:spPr>
            <a:xfrm>
              <a:off x="683365" y="3003152"/>
              <a:ext cx="1559100" cy="247200"/>
            </a:xfrm>
            <a:prstGeom prst="rect">
              <a:avLst/>
            </a:prstGeom>
            <a:noFill/>
            <a:ln>
              <a:noFill/>
            </a:ln>
          </p:spPr>
          <p:txBody>
            <a:bodyPr anchorCtr="0" anchor="t" bIns="0" lIns="0" spcFirstLastPara="1" rIns="0" wrap="square" tIns="0">
              <a:spAutoFit/>
            </a:bodyPr>
            <a:lstStyle/>
            <a:p>
              <a:pPr indent="0" lvl="0" marL="0" marR="0" rtl="0" algn="ctr">
                <a:lnSpc>
                  <a:spcPct val="119983"/>
                </a:lnSpc>
                <a:spcBef>
                  <a:spcPts val="0"/>
                </a:spcBef>
                <a:spcAft>
                  <a:spcPts val="0"/>
                </a:spcAft>
                <a:buNone/>
              </a:pPr>
              <a:r>
                <a:rPr lang="en" sz="1200">
                  <a:solidFill>
                    <a:srgbClr val="FFFBFB"/>
                  </a:solidFill>
                  <a:latin typeface="Montserrat Medium"/>
                  <a:ea typeface="Montserrat Medium"/>
                  <a:cs typeface="Montserrat Medium"/>
                  <a:sym typeface="Montserrat Medium"/>
                </a:rPr>
                <a:t>NEW PRODUCT FEATURES</a:t>
              </a:r>
              <a:endParaRPr sz="700">
                <a:latin typeface="Montserrat Medium"/>
                <a:ea typeface="Montserrat Medium"/>
                <a:cs typeface="Montserrat Medium"/>
                <a:sym typeface="Montserrat Medium"/>
              </a:endParaRPr>
            </a:p>
          </p:txBody>
        </p:sp>
        <p:sp>
          <p:nvSpPr>
            <p:cNvPr id="772" name="Google Shape;772;p49"/>
            <p:cNvSpPr txBox="1"/>
            <p:nvPr/>
          </p:nvSpPr>
          <p:spPr>
            <a:xfrm>
              <a:off x="754639" y="3309443"/>
              <a:ext cx="1384800" cy="630900"/>
            </a:xfrm>
            <a:prstGeom prst="rect">
              <a:avLst/>
            </a:prstGeom>
            <a:noFill/>
            <a:ln>
              <a:noFill/>
            </a:ln>
          </p:spPr>
          <p:txBody>
            <a:bodyPr anchorCtr="0" anchor="t" bIns="0" lIns="0" spcFirstLastPara="1" rIns="0" wrap="square" tIns="0">
              <a:spAutoFit/>
            </a:bodyPr>
            <a:lstStyle/>
            <a:p>
              <a:pPr indent="0" lvl="0" marL="0" marR="0" rtl="0" algn="ctr">
                <a:lnSpc>
                  <a:spcPct val="120032"/>
                </a:lnSpc>
                <a:spcBef>
                  <a:spcPts val="0"/>
                </a:spcBef>
                <a:spcAft>
                  <a:spcPts val="0"/>
                </a:spcAft>
                <a:buNone/>
              </a:pPr>
              <a:r>
                <a:rPr lang="en" sz="900">
                  <a:solidFill>
                    <a:srgbClr val="4BD1FB"/>
                  </a:solidFill>
                  <a:latin typeface="Montserrat Medium"/>
                  <a:ea typeface="Montserrat Medium"/>
                  <a:cs typeface="Montserrat Medium"/>
                  <a:sym typeface="Montserrat Medium"/>
                </a:rPr>
                <a:t>With data privacy in mind, </a:t>
              </a:r>
              <a:r>
                <a:rPr b="1" lang="en" sz="900">
                  <a:solidFill>
                    <a:srgbClr val="4BD1FB"/>
                  </a:solidFill>
                  <a:latin typeface="Montserrat"/>
                  <a:ea typeface="Montserrat"/>
                  <a:cs typeface="Montserrat"/>
                  <a:sym typeface="Montserrat"/>
                </a:rPr>
                <a:t>pull in user’s data </a:t>
              </a:r>
              <a:r>
                <a:rPr lang="en" sz="900">
                  <a:solidFill>
                    <a:srgbClr val="4BD1FB"/>
                  </a:solidFill>
                  <a:latin typeface="Montserrat Medium"/>
                  <a:ea typeface="Montserrat Medium"/>
                  <a:cs typeface="Montserrat Medium"/>
                  <a:sym typeface="Montserrat Medium"/>
                </a:rPr>
                <a:t>in the notification email for additional context to parents and chat room moderators</a:t>
              </a:r>
              <a:endParaRPr sz="900">
                <a:solidFill>
                  <a:srgbClr val="4BD1FB"/>
                </a:solidFill>
                <a:latin typeface="Montserrat Medium"/>
                <a:ea typeface="Montserrat Medium"/>
                <a:cs typeface="Montserrat Medium"/>
                <a:sym typeface="Montserrat Medium"/>
              </a:endParaRPr>
            </a:p>
          </p:txBody>
        </p:sp>
      </p:grpSp>
      <p:grpSp>
        <p:nvGrpSpPr>
          <p:cNvPr id="773" name="Google Shape;773;p49"/>
          <p:cNvGrpSpPr/>
          <p:nvPr/>
        </p:nvGrpSpPr>
        <p:grpSpPr>
          <a:xfrm>
            <a:off x="1575723" y="2925849"/>
            <a:ext cx="2775818" cy="1807059"/>
            <a:chOff x="737532" y="1868058"/>
            <a:chExt cx="1422694" cy="2419736"/>
          </a:xfrm>
        </p:grpSpPr>
        <p:grpSp>
          <p:nvGrpSpPr>
            <p:cNvPr id="774" name="Google Shape;774;p49"/>
            <p:cNvGrpSpPr/>
            <p:nvPr/>
          </p:nvGrpSpPr>
          <p:grpSpPr>
            <a:xfrm>
              <a:off x="737532" y="1868058"/>
              <a:ext cx="1422694" cy="2269032"/>
              <a:chOff x="0" y="-47625"/>
              <a:chExt cx="862500" cy="1375588"/>
            </a:xfrm>
          </p:grpSpPr>
          <p:sp>
            <p:nvSpPr>
              <p:cNvPr id="775" name="Google Shape;775;p49"/>
              <p:cNvSpPr/>
              <p:nvPr/>
            </p:nvSpPr>
            <p:spPr>
              <a:xfrm>
                <a:off x="0" y="0"/>
                <a:ext cx="862412" cy="1327963"/>
              </a:xfrm>
              <a:custGeom>
                <a:rect b="b" l="l" r="r" t="t"/>
                <a:pathLst>
                  <a:path extrusionOk="0" h="1327963" w="862412">
                    <a:moveTo>
                      <a:pt x="0" y="0"/>
                    </a:moveTo>
                    <a:lnTo>
                      <a:pt x="862412" y="0"/>
                    </a:lnTo>
                    <a:lnTo>
                      <a:pt x="862412" y="1327963"/>
                    </a:lnTo>
                    <a:lnTo>
                      <a:pt x="0" y="1327963"/>
                    </a:lnTo>
                    <a:close/>
                  </a:path>
                </a:pathLst>
              </a:custGeom>
              <a:solidFill>
                <a:srgbClr val="051D40"/>
              </a:solidFill>
              <a:ln>
                <a:noFill/>
              </a:ln>
            </p:spPr>
          </p:sp>
          <p:sp>
            <p:nvSpPr>
              <p:cNvPr id="776" name="Google Shape;776;p49"/>
              <p:cNvSpPr txBox="1"/>
              <p:nvPr/>
            </p:nvSpPr>
            <p:spPr>
              <a:xfrm>
                <a:off x="0" y="-47625"/>
                <a:ext cx="862500" cy="1375500"/>
              </a:xfrm>
              <a:prstGeom prst="rect">
                <a:avLst/>
              </a:prstGeom>
              <a:noFill/>
              <a:ln>
                <a:noFill/>
              </a:ln>
            </p:spPr>
            <p:txBody>
              <a:bodyPr anchorCtr="0" anchor="ctr" bIns="25400" lIns="25400" spcFirstLastPara="1" rIns="25400" wrap="square" tIns="25400">
                <a:noAutofit/>
              </a:bodyPr>
              <a:lstStyle/>
              <a:p>
                <a:pPr indent="0" lvl="0" marL="0" marR="0" rtl="0" algn="ctr">
                  <a:lnSpc>
                    <a:spcPct val="186666"/>
                  </a:lnSpc>
                  <a:spcBef>
                    <a:spcPts val="0"/>
                  </a:spcBef>
                  <a:spcAft>
                    <a:spcPts val="0"/>
                  </a:spcAft>
                  <a:buNone/>
                </a:pPr>
                <a:r>
                  <a:t/>
                </a:r>
                <a:endParaRPr b="0" i="0" sz="900" u="none" cap="none" strike="noStrike">
                  <a:solidFill>
                    <a:srgbClr val="000000"/>
                  </a:solidFill>
                  <a:latin typeface="Calibri"/>
                  <a:ea typeface="Calibri"/>
                  <a:cs typeface="Calibri"/>
                  <a:sym typeface="Calibri"/>
                </a:endParaRPr>
              </a:p>
            </p:txBody>
          </p:sp>
        </p:grpSp>
        <p:sp>
          <p:nvSpPr>
            <p:cNvPr id="777" name="Google Shape;777;p49"/>
            <p:cNvSpPr/>
            <p:nvPr/>
          </p:nvSpPr>
          <p:spPr>
            <a:xfrm>
              <a:off x="737532" y="4137141"/>
              <a:ext cx="1422581" cy="150653"/>
            </a:xfrm>
            <a:custGeom>
              <a:rect b="b" l="l" r="r" t="t"/>
              <a:pathLst>
                <a:path extrusionOk="0" h="301305" w="2845162">
                  <a:moveTo>
                    <a:pt x="0" y="0"/>
                  </a:moveTo>
                  <a:lnTo>
                    <a:pt x="2845162" y="0"/>
                  </a:lnTo>
                  <a:lnTo>
                    <a:pt x="2845162" y="301305"/>
                  </a:lnTo>
                  <a:lnTo>
                    <a:pt x="0" y="301305"/>
                  </a:lnTo>
                  <a:lnTo>
                    <a:pt x="0" y="0"/>
                  </a:lnTo>
                  <a:close/>
                </a:path>
              </a:pathLst>
            </a:custGeom>
            <a:blipFill rotWithShape="1">
              <a:blip r:embed="rId6">
                <a:alphaModFix/>
              </a:blip>
              <a:stretch>
                <a:fillRect b="0" l="0" r="0" t="-86487"/>
              </a:stretch>
            </a:blipFill>
            <a:ln>
              <a:noFill/>
            </a:ln>
          </p:spPr>
        </p:sp>
        <p:sp>
          <p:nvSpPr>
            <p:cNvPr id="778" name="Google Shape;778;p49"/>
            <p:cNvSpPr/>
            <p:nvPr/>
          </p:nvSpPr>
          <p:spPr>
            <a:xfrm>
              <a:off x="1272277" y="2070919"/>
              <a:ext cx="333375" cy="873123"/>
            </a:xfrm>
            <a:custGeom>
              <a:rect b="b" l="l" r="r" t="t"/>
              <a:pathLst>
                <a:path extrusionOk="0" h="6349987" w="6350000">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C2C2C2"/>
            </a:solidFill>
            <a:ln>
              <a:noFill/>
            </a:ln>
          </p:spPr>
          <p:txBody>
            <a:bodyPr anchorCtr="0" anchor="ctr" bIns="45725" lIns="45725" spcFirstLastPara="1" rIns="45725" wrap="square" tIns="45725">
              <a:noAutofit/>
            </a:bodyPr>
            <a:lstStyle/>
            <a:p>
              <a:pPr indent="0" lvl="0" marL="0" rtl="0" algn="ctr">
                <a:spcBef>
                  <a:spcPts val="0"/>
                </a:spcBef>
                <a:spcAft>
                  <a:spcPts val="0"/>
                </a:spcAft>
                <a:buNone/>
              </a:pPr>
              <a:r>
                <a:t/>
              </a:r>
              <a:endParaRPr/>
            </a:p>
          </p:txBody>
        </p:sp>
        <p:sp>
          <p:nvSpPr>
            <p:cNvPr id="779" name="Google Shape;779;p49"/>
            <p:cNvSpPr txBox="1"/>
            <p:nvPr/>
          </p:nvSpPr>
          <p:spPr>
            <a:xfrm>
              <a:off x="831097" y="3021049"/>
              <a:ext cx="1235400" cy="247200"/>
            </a:xfrm>
            <a:prstGeom prst="rect">
              <a:avLst/>
            </a:prstGeom>
            <a:noFill/>
            <a:ln>
              <a:noFill/>
            </a:ln>
          </p:spPr>
          <p:txBody>
            <a:bodyPr anchorCtr="0" anchor="t" bIns="0" lIns="0" spcFirstLastPara="1" rIns="0" wrap="square" tIns="0">
              <a:spAutoFit/>
            </a:bodyPr>
            <a:lstStyle/>
            <a:p>
              <a:pPr indent="0" lvl="0" marL="0" marR="0" rtl="0" algn="ctr">
                <a:lnSpc>
                  <a:spcPct val="119983"/>
                </a:lnSpc>
                <a:spcBef>
                  <a:spcPts val="0"/>
                </a:spcBef>
                <a:spcAft>
                  <a:spcPts val="0"/>
                </a:spcAft>
                <a:buNone/>
              </a:pPr>
              <a:r>
                <a:rPr lang="en" sz="1200">
                  <a:solidFill>
                    <a:srgbClr val="FFFBFB"/>
                  </a:solidFill>
                  <a:latin typeface="Montserrat Medium"/>
                  <a:ea typeface="Montserrat Medium"/>
                  <a:cs typeface="Montserrat Medium"/>
                  <a:sym typeface="Montserrat Medium"/>
                </a:rPr>
                <a:t>PARTNERSHIP</a:t>
              </a:r>
              <a:endParaRPr sz="700">
                <a:latin typeface="Montserrat Medium"/>
                <a:ea typeface="Montserrat Medium"/>
                <a:cs typeface="Montserrat Medium"/>
                <a:sym typeface="Montserrat Medium"/>
              </a:endParaRPr>
            </a:p>
          </p:txBody>
        </p:sp>
        <p:sp>
          <p:nvSpPr>
            <p:cNvPr id="780" name="Google Shape;780;p49"/>
            <p:cNvSpPr txBox="1"/>
            <p:nvPr/>
          </p:nvSpPr>
          <p:spPr>
            <a:xfrm>
              <a:off x="793681" y="3345229"/>
              <a:ext cx="1310400" cy="408300"/>
            </a:xfrm>
            <a:prstGeom prst="rect">
              <a:avLst/>
            </a:prstGeom>
            <a:noFill/>
            <a:ln>
              <a:noFill/>
            </a:ln>
          </p:spPr>
          <p:txBody>
            <a:bodyPr anchorCtr="0" anchor="t" bIns="0" lIns="0" spcFirstLastPara="1" rIns="0" wrap="square" tIns="0">
              <a:spAutoFit/>
            </a:bodyPr>
            <a:lstStyle/>
            <a:p>
              <a:pPr indent="0" lvl="0" marL="0" marR="0" rtl="0" algn="ctr">
                <a:lnSpc>
                  <a:spcPct val="120032"/>
                </a:lnSpc>
                <a:spcBef>
                  <a:spcPts val="0"/>
                </a:spcBef>
                <a:spcAft>
                  <a:spcPts val="0"/>
                </a:spcAft>
                <a:buNone/>
              </a:pPr>
              <a:r>
                <a:rPr lang="en" sz="900">
                  <a:solidFill>
                    <a:srgbClr val="4BD1FB"/>
                  </a:solidFill>
                  <a:latin typeface="Montserrat Medium"/>
                  <a:ea typeface="Montserrat Medium"/>
                  <a:cs typeface="Montserrat Medium"/>
                  <a:sym typeface="Montserrat Medium"/>
                </a:rPr>
                <a:t>Partner with </a:t>
              </a:r>
              <a:r>
                <a:rPr b="1" lang="en" sz="900">
                  <a:solidFill>
                    <a:srgbClr val="4BD1FB"/>
                  </a:solidFill>
                  <a:latin typeface="Montserrat"/>
                  <a:ea typeface="Montserrat"/>
                  <a:cs typeface="Montserrat"/>
                  <a:sym typeface="Montserrat"/>
                </a:rPr>
                <a:t>home security and cyber companies </a:t>
              </a:r>
              <a:r>
                <a:rPr lang="en" sz="900">
                  <a:solidFill>
                    <a:srgbClr val="4BD1FB"/>
                  </a:solidFill>
                  <a:latin typeface="Montserrat Medium"/>
                  <a:ea typeface="Montserrat Medium"/>
                  <a:cs typeface="Montserrat Medium"/>
                  <a:sym typeface="Montserrat Medium"/>
                </a:rPr>
                <a:t>for additional applicability</a:t>
              </a:r>
              <a:endParaRPr sz="900">
                <a:solidFill>
                  <a:srgbClr val="4BD1FB"/>
                </a:solidFill>
                <a:latin typeface="Montserrat Medium"/>
                <a:ea typeface="Montserrat Medium"/>
                <a:cs typeface="Montserrat Medium"/>
                <a:sym typeface="Montserrat Medium"/>
              </a:endParaRPr>
            </a:p>
          </p:txBody>
        </p:sp>
      </p:grpSp>
      <p:grpSp>
        <p:nvGrpSpPr>
          <p:cNvPr id="781" name="Google Shape;781;p49"/>
          <p:cNvGrpSpPr/>
          <p:nvPr/>
        </p:nvGrpSpPr>
        <p:grpSpPr>
          <a:xfrm>
            <a:off x="2754432" y="1329754"/>
            <a:ext cx="365762" cy="365766"/>
            <a:chOff x="-61783350" y="3743950"/>
            <a:chExt cx="316650" cy="317450"/>
          </a:xfrm>
        </p:grpSpPr>
        <p:sp>
          <p:nvSpPr>
            <p:cNvPr id="782" name="Google Shape;782;p49"/>
            <p:cNvSpPr/>
            <p:nvPr/>
          </p:nvSpPr>
          <p:spPr>
            <a:xfrm>
              <a:off x="-61783350" y="3743950"/>
              <a:ext cx="316650" cy="317450"/>
            </a:xfrm>
            <a:custGeom>
              <a:rect b="b" l="l" r="r" t="t"/>
              <a:pathLst>
                <a:path extrusionOk="0" h="12698" w="12666">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C2C2C2"/>
            </a:solidFill>
            <a:ln cap="flat" cmpd="sng" w="9525">
              <a:solidFill>
                <a:srgbClr val="C2C2C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49"/>
            <p:cNvSpPr/>
            <p:nvPr/>
          </p:nvSpPr>
          <p:spPr>
            <a:xfrm>
              <a:off x="-61739225" y="3833750"/>
              <a:ext cx="272525" cy="149675"/>
            </a:xfrm>
            <a:custGeom>
              <a:rect b="b" l="l" r="r" t="t"/>
              <a:pathLst>
                <a:path extrusionOk="0" h="5987" w="10901">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C2C2C2"/>
            </a:solidFill>
            <a:ln cap="flat" cmpd="sng" w="9525">
              <a:solidFill>
                <a:srgbClr val="C2C2C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4" name="Google Shape;784;p49"/>
          <p:cNvGrpSpPr/>
          <p:nvPr/>
        </p:nvGrpSpPr>
        <p:grpSpPr>
          <a:xfrm>
            <a:off x="4889573" y="2925849"/>
            <a:ext cx="2775635" cy="1807059"/>
            <a:chOff x="737532" y="1868058"/>
            <a:chExt cx="1422600" cy="2419736"/>
          </a:xfrm>
        </p:grpSpPr>
        <p:sp>
          <p:nvSpPr>
            <p:cNvPr id="785" name="Google Shape;785;p49"/>
            <p:cNvSpPr txBox="1"/>
            <p:nvPr/>
          </p:nvSpPr>
          <p:spPr>
            <a:xfrm>
              <a:off x="737532" y="1868058"/>
              <a:ext cx="1422600" cy="2268900"/>
            </a:xfrm>
            <a:prstGeom prst="rect">
              <a:avLst/>
            </a:prstGeom>
            <a:noFill/>
            <a:ln>
              <a:noFill/>
            </a:ln>
          </p:spPr>
          <p:txBody>
            <a:bodyPr anchorCtr="0" anchor="ctr" bIns="25400" lIns="25400" spcFirstLastPara="1" rIns="25400" wrap="square" tIns="25400">
              <a:noAutofit/>
            </a:bodyPr>
            <a:lstStyle/>
            <a:p>
              <a:pPr indent="0" lvl="0" marL="0" marR="0" rtl="0" algn="ctr">
                <a:lnSpc>
                  <a:spcPct val="186666"/>
                </a:lnSpc>
                <a:spcBef>
                  <a:spcPts val="0"/>
                </a:spcBef>
                <a:spcAft>
                  <a:spcPts val="0"/>
                </a:spcAft>
                <a:buNone/>
              </a:pPr>
              <a:r>
                <a:t/>
              </a:r>
              <a:endParaRPr b="0" i="0" sz="900" u="none" cap="none" strike="noStrike">
                <a:solidFill>
                  <a:srgbClr val="000000"/>
                </a:solidFill>
                <a:latin typeface="Calibri"/>
                <a:ea typeface="Calibri"/>
                <a:cs typeface="Calibri"/>
                <a:sym typeface="Calibri"/>
              </a:endParaRPr>
            </a:p>
          </p:txBody>
        </p:sp>
        <p:sp>
          <p:nvSpPr>
            <p:cNvPr id="786" name="Google Shape;786;p49"/>
            <p:cNvSpPr/>
            <p:nvPr/>
          </p:nvSpPr>
          <p:spPr>
            <a:xfrm>
              <a:off x="737532" y="4137141"/>
              <a:ext cx="1422581" cy="150653"/>
            </a:xfrm>
            <a:custGeom>
              <a:rect b="b" l="l" r="r" t="t"/>
              <a:pathLst>
                <a:path extrusionOk="0" h="301305" w="2845162">
                  <a:moveTo>
                    <a:pt x="0" y="0"/>
                  </a:moveTo>
                  <a:lnTo>
                    <a:pt x="2845162" y="0"/>
                  </a:lnTo>
                  <a:lnTo>
                    <a:pt x="2845162" y="301305"/>
                  </a:lnTo>
                  <a:lnTo>
                    <a:pt x="0" y="301305"/>
                  </a:lnTo>
                  <a:lnTo>
                    <a:pt x="0" y="0"/>
                  </a:lnTo>
                  <a:close/>
                </a:path>
              </a:pathLst>
            </a:custGeom>
            <a:blipFill rotWithShape="1">
              <a:blip r:embed="rId6">
                <a:alphaModFix/>
              </a:blip>
              <a:stretch>
                <a:fillRect b="0" l="0" r="0" t="-86487"/>
              </a:stretch>
            </a:blipFill>
            <a:ln>
              <a:noFill/>
            </a:ln>
          </p:spPr>
        </p:sp>
        <p:sp>
          <p:nvSpPr>
            <p:cNvPr id="787" name="Google Shape;787;p49"/>
            <p:cNvSpPr/>
            <p:nvPr/>
          </p:nvSpPr>
          <p:spPr>
            <a:xfrm>
              <a:off x="1272277" y="2070919"/>
              <a:ext cx="333375" cy="873123"/>
            </a:xfrm>
            <a:custGeom>
              <a:rect b="b" l="l" r="r" t="t"/>
              <a:pathLst>
                <a:path extrusionOk="0" h="6349987" w="6350000">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C2C2C2"/>
            </a:solidFill>
            <a:ln>
              <a:noFill/>
            </a:ln>
          </p:spPr>
          <p:txBody>
            <a:bodyPr anchorCtr="0" anchor="ctr" bIns="45725" lIns="45725" spcFirstLastPara="1" rIns="45725" wrap="square" tIns="45725">
              <a:noAutofit/>
            </a:bodyPr>
            <a:lstStyle/>
            <a:p>
              <a:pPr indent="0" lvl="0" marL="0" rtl="0" algn="ctr">
                <a:spcBef>
                  <a:spcPts val="0"/>
                </a:spcBef>
                <a:spcAft>
                  <a:spcPts val="0"/>
                </a:spcAft>
                <a:buNone/>
              </a:pPr>
              <a:r>
                <a:t/>
              </a:r>
              <a:endParaRPr/>
            </a:p>
          </p:txBody>
        </p:sp>
      </p:grpSp>
      <p:grpSp>
        <p:nvGrpSpPr>
          <p:cNvPr id="788" name="Google Shape;788;p49"/>
          <p:cNvGrpSpPr/>
          <p:nvPr/>
        </p:nvGrpSpPr>
        <p:grpSpPr>
          <a:xfrm>
            <a:off x="4889473" y="2925849"/>
            <a:ext cx="2775818" cy="1694513"/>
            <a:chOff x="737532" y="1868058"/>
            <a:chExt cx="1422694" cy="2269032"/>
          </a:xfrm>
        </p:grpSpPr>
        <p:grpSp>
          <p:nvGrpSpPr>
            <p:cNvPr id="789" name="Google Shape;789;p49"/>
            <p:cNvGrpSpPr/>
            <p:nvPr/>
          </p:nvGrpSpPr>
          <p:grpSpPr>
            <a:xfrm>
              <a:off x="737532" y="1868058"/>
              <a:ext cx="1422694" cy="2269032"/>
              <a:chOff x="0" y="-47625"/>
              <a:chExt cx="862500" cy="1375588"/>
            </a:xfrm>
          </p:grpSpPr>
          <p:sp>
            <p:nvSpPr>
              <p:cNvPr id="790" name="Google Shape;790;p49"/>
              <p:cNvSpPr/>
              <p:nvPr/>
            </p:nvSpPr>
            <p:spPr>
              <a:xfrm>
                <a:off x="0" y="0"/>
                <a:ext cx="862412" cy="1327963"/>
              </a:xfrm>
              <a:custGeom>
                <a:rect b="b" l="l" r="r" t="t"/>
                <a:pathLst>
                  <a:path extrusionOk="0" h="1327963" w="862412">
                    <a:moveTo>
                      <a:pt x="0" y="0"/>
                    </a:moveTo>
                    <a:lnTo>
                      <a:pt x="862412" y="0"/>
                    </a:lnTo>
                    <a:lnTo>
                      <a:pt x="862412" y="1327963"/>
                    </a:lnTo>
                    <a:lnTo>
                      <a:pt x="0" y="1327963"/>
                    </a:lnTo>
                    <a:close/>
                  </a:path>
                </a:pathLst>
              </a:custGeom>
              <a:solidFill>
                <a:srgbClr val="051D40"/>
              </a:solidFill>
              <a:ln>
                <a:noFill/>
              </a:ln>
            </p:spPr>
          </p:sp>
          <p:sp>
            <p:nvSpPr>
              <p:cNvPr id="791" name="Google Shape;791;p49"/>
              <p:cNvSpPr txBox="1"/>
              <p:nvPr/>
            </p:nvSpPr>
            <p:spPr>
              <a:xfrm>
                <a:off x="0" y="-47625"/>
                <a:ext cx="862500" cy="1375500"/>
              </a:xfrm>
              <a:prstGeom prst="rect">
                <a:avLst/>
              </a:prstGeom>
              <a:noFill/>
              <a:ln>
                <a:noFill/>
              </a:ln>
            </p:spPr>
            <p:txBody>
              <a:bodyPr anchorCtr="0" anchor="ctr" bIns="25400" lIns="25400" spcFirstLastPara="1" rIns="25400" wrap="square" tIns="25400">
                <a:noAutofit/>
              </a:bodyPr>
              <a:lstStyle/>
              <a:p>
                <a:pPr indent="0" lvl="0" marL="0" marR="0" rtl="0" algn="ctr">
                  <a:lnSpc>
                    <a:spcPct val="186666"/>
                  </a:lnSpc>
                  <a:spcBef>
                    <a:spcPts val="0"/>
                  </a:spcBef>
                  <a:spcAft>
                    <a:spcPts val="0"/>
                  </a:spcAft>
                  <a:buNone/>
                </a:pPr>
                <a:r>
                  <a:t/>
                </a:r>
                <a:endParaRPr b="0" i="0" sz="900" u="none" cap="none" strike="noStrike">
                  <a:solidFill>
                    <a:srgbClr val="000000"/>
                  </a:solidFill>
                  <a:latin typeface="Calibri"/>
                  <a:ea typeface="Calibri"/>
                  <a:cs typeface="Calibri"/>
                  <a:sym typeface="Calibri"/>
                </a:endParaRPr>
              </a:p>
            </p:txBody>
          </p:sp>
        </p:grpSp>
        <p:sp>
          <p:nvSpPr>
            <p:cNvPr id="792" name="Google Shape;792;p49"/>
            <p:cNvSpPr/>
            <p:nvPr/>
          </p:nvSpPr>
          <p:spPr>
            <a:xfrm>
              <a:off x="1272277" y="2070919"/>
              <a:ext cx="333375" cy="873123"/>
            </a:xfrm>
            <a:custGeom>
              <a:rect b="b" l="l" r="r" t="t"/>
              <a:pathLst>
                <a:path extrusionOk="0" h="6349987" w="6350000">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C2C2C2"/>
            </a:solidFill>
            <a:ln>
              <a:noFill/>
            </a:ln>
          </p:spPr>
          <p:txBody>
            <a:bodyPr anchorCtr="0" anchor="ctr" bIns="45725" lIns="45725" spcFirstLastPara="1" rIns="45725" wrap="square" tIns="45725">
              <a:noAutofit/>
            </a:bodyPr>
            <a:lstStyle/>
            <a:p>
              <a:pPr indent="0" lvl="0" marL="0" rtl="0" algn="ctr">
                <a:spcBef>
                  <a:spcPts val="0"/>
                </a:spcBef>
                <a:spcAft>
                  <a:spcPts val="0"/>
                </a:spcAft>
                <a:buNone/>
              </a:pPr>
              <a:r>
                <a:t/>
              </a:r>
              <a:endParaRPr/>
            </a:p>
          </p:txBody>
        </p:sp>
        <p:sp>
          <p:nvSpPr>
            <p:cNvPr id="793" name="Google Shape;793;p49"/>
            <p:cNvSpPr txBox="1"/>
            <p:nvPr/>
          </p:nvSpPr>
          <p:spPr>
            <a:xfrm>
              <a:off x="831097" y="3021049"/>
              <a:ext cx="1235400" cy="247200"/>
            </a:xfrm>
            <a:prstGeom prst="rect">
              <a:avLst/>
            </a:prstGeom>
            <a:noFill/>
            <a:ln>
              <a:noFill/>
            </a:ln>
          </p:spPr>
          <p:txBody>
            <a:bodyPr anchorCtr="0" anchor="t" bIns="0" lIns="0" spcFirstLastPara="1" rIns="0" wrap="square" tIns="0">
              <a:spAutoFit/>
            </a:bodyPr>
            <a:lstStyle/>
            <a:p>
              <a:pPr indent="0" lvl="0" marL="0" marR="0" rtl="0" algn="ctr">
                <a:lnSpc>
                  <a:spcPct val="119983"/>
                </a:lnSpc>
                <a:spcBef>
                  <a:spcPts val="0"/>
                </a:spcBef>
                <a:spcAft>
                  <a:spcPts val="0"/>
                </a:spcAft>
                <a:buNone/>
              </a:pPr>
              <a:r>
                <a:rPr lang="en" sz="1200">
                  <a:solidFill>
                    <a:srgbClr val="FFFBFB"/>
                  </a:solidFill>
                  <a:latin typeface="Montserrat Medium"/>
                  <a:ea typeface="Montserrat Medium"/>
                  <a:cs typeface="Montserrat Medium"/>
                  <a:sym typeface="Montserrat Medium"/>
                </a:rPr>
                <a:t>NEW PRODUCT USE-CASES </a:t>
              </a:r>
              <a:endParaRPr sz="700">
                <a:latin typeface="Montserrat Medium"/>
                <a:ea typeface="Montserrat Medium"/>
                <a:cs typeface="Montserrat Medium"/>
                <a:sym typeface="Montserrat Medium"/>
              </a:endParaRPr>
            </a:p>
          </p:txBody>
        </p:sp>
        <p:sp>
          <p:nvSpPr>
            <p:cNvPr id="794" name="Google Shape;794;p49"/>
            <p:cNvSpPr txBox="1"/>
            <p:nvPr/>
          </p:nvSpPr>
          <p:spPr>
            <a:xfrm>
              <a:off x="899532" y="3309443"/>
              <a:ext cx="1115100" cy="630900"/>
            </a:xfrm>
            <a:prstGeom prst="rect">
              <a:avLst/>
            </a:prstGeom>
            <a:noFill/>
            <a:ln>
              <a:noFill/>
            </a:ln>
          </p:spPr>
          <p:txBody>
            <a:bodyPr anchorCtr="0" anchor="t" bIns="0" lIns="0" spcFirstLastPara="1" rIns="0" wrap="square" tIns="0">
              <a:spAutoFit/>
            </a:bodyPr>
            <a:lstStyle/>
            <a:p>
              <a:pPr indent="0" lvl="0" marL="0" marR="0" rtl="0" algn="ctr">
                <a:lnSpc>
                  <a:spcPct val="120032"/>
                </a:lnSpc>
                <a:spcBef>
                  <a:spcPts val="0"/>
                </a:spcBef>
                <a:spcAft>
                  <a:spcPts val="0"/>
                </a:spcAft>
                <a:buNone/>
              </a:pPr>
              <a:r>
                <a:rPr lang="en" sz="900">
                  <a:solidFill>
                    <a:srgbClr val="4BD1FB"/>
                  </a:solidFill>
                  <a:latin typeface="Montserrat Medium"/>
                  <a:ea typeface="Montserrat Medium"/>
                  <a:cs typeface="Montserrat Medium"/>
                  <a:sym typeface="Montserrat Medium"/>
                </a:rPr>
                <a:t>Explore </a:t>
              </a:r>
              <a:r>
                <a:rPr b="1" lang="en" sz="900">
                  <a:solidFill>
                    <a:srgbClr val="4BD1FB"/>
                  </a:solidFill>
                  <a:latin typeface="Montserrat"/>
                  <a:ea typeface="Montserrat"/>
                  <a:cs typeface="Montserrat"/>
                  <a:sym typeface="Montserrat"/>
                </a:rPr>
                <a:t>new use-cases</a:t>
              </a:r>
              <a:r>
                <a:rPr lang="en" sz="900">
                  <a:solidFill>
                    <a:srgbClr val="4BD1FB"/>
                  </a:solidFill>
                  <a:latin typeface="Montserrat Medium"/>
                  <a:ea typeface="Montserrat Medium"/>
                  <a:cs typeface="Montserrat Medium"/>
                  <a:sym typeface="Montserrat Medium"/>
                </a:rPr>
                <a:t> such as elderly scam prevention and cyber bullying</a:t>
              </a:r>
              <a:endParaRPr sz="900">
                <a:solidFill>
                  <a:srgbClr val="4BD1FB"/>
                </a:solidFill>
                <a:latin typeface="Montserrat Medium"/>
                <a:ea typeface="Montserrat Medium"/>
                <a:cs typeface="Montserrat Medium"/>
                <a:sym typeface="Montserrat Medium"/>
              </a:endParaRPr>
            </a:p>
          </p:txBody>
        </p:sp>
      </p:grpSp>
      <p:grpSp>
        <p:nvGrpSpPr>
          <p:cNvPr id="795" name="Google Shape;795;p49"/>
          <p:cNvGrpSpPr/>
          <p:nvPr/>
        </p:nvGrpSpPr>
        <p:grpSpPr>
          <a:xfrm>
            <a:off x="6080754" y="1348050"/>
            <a:ext cx="365774" cy="329185"/>
            <a:chOff x="-45674075" y="3586425"/>
            <a:chExt cx="300900" cy="265450"/>
          </a:xfrm>
        </p:grpSpPr>
        <p:sp>
          <p:nvSpPr>
            <p:cNvPr id="796" name="Google Shape;796;p49"/>
            <p:cNvSpPr/>
            <p:nvPr/>
          </p:nvSpPr>
          <p:spPr>
            <a:xfrm>
              <a:off x="-45674075" y="3586425"/>
              <a:ext cx="300125" cy="70925"/>
            </a:xfrm>
            <a:custGeom>
              <a:rect b="b" l="l" r="r" t="t"/>
              <a:pathLst>
                <a:path extrusionOk="0" h="2837" w="12005">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C2C2C2"/>
            </a:solidFill>
            <a:ln cap="flat" cmpd="sng" w="9525">
              <a:solidFill>
                <a:srgbClr val="C2C2C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49"/>
            <p:cNvSpPr/>
            <p:nvPr/>
          </p:nvSpPr>
          <p:spPr>
            <a:xfrm>
              <a:off x="-45673275" y="3675425"/>
              <a:ext cx="300100" cy="176450"/>
            </a:xfrm>
            <a:custGeom>
              <a:rect b="b" l="l" r="r" t="t"/>
              <a:pathLst>
                <a:path extrusionOk="0" h="7058" w="12004">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C2C2C2"/>
            </a:solidFill>
            <a:ln cap="flat" cmpd="sng" w="9525">
              <a:solidFill>
                <a:srgbClr val="C2C2C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8" name="Google Shape;798;p49"/>
          <p:cNvGrpSpPr/>
          <p:nvPr/>
        </p:nvGrpSpPr>
        <p:grpSpPr>
          <a:xfrm>
            <a:off x="2772992" y="3233641"/>
            <a:ext cx="353802" cy="351497"/>
            <a:chOff x="580725" y="3617925"/>
            <a:chExt cx="299325" cy="297375"/>
          </a:xfrm>
        </p:grpSpPr>
        <p:sp>
          <p:nvSpPr>
            <p:cNvPr id="799" name="Google Shape;799;p49"/>
            <p:cNvSpPr/>
            <p:nvPr/>
          </p:nvSpPr>
          <p:spPr>
            <a:xfrm>
              <a:off x="609075" y="3662050"/>
              <a:ext cx="51225" cy="51200"/>
            </a:xfrm>
            <a:custGeom>
              <a:rect b="b" l="l" r="r" t="t"/>
              <a:pathLst>
                <a:path extrusionOk="0" h="2048" w="2049">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C2C2C2"/>
            </a:solidFill>
            <a:ln cap="flat" cmpd="sng" w="9525">
              <a:solidFill>
                <a:srgbClr val="C2C2C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49"/>
            <p:cNvSpPr/>
            <p:nvPr/>
          </p:nvSpPr>
          <p:spPr>
            <a:xfrm>
              <a:off x="668950" y="3617925"/>
              <a:ext cx="122875" cy="104475"/>
            </a:xfrm>
            <a:custGeom>
              <a:rect b="b" l="l" r="r" t="t"/>
              <a:pathLst>
                <a:path extrusionOk="0" h="4179" w="4915">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C2C2C2"/>
            </a:solidFill>
            <a:ln cap="flat" cmpd="sng" w="9525">
              <a:solidFill>
                <a:srgbClr val="C2C2C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49"/>
            <p:cNvSpPr/>
            <p:nvPr/>
          </p:nvSpPr>
          <p:spPr>
            <a:xfrm>
              <a:off x="580725" y="3721900"/>
              <a:ext cx="141800" cy="192025"/>
            </a:xfrm>
            <a:custGeom>
              <a:rect b="b" l="l" r="r" t="t"/>
              <a:pathLst>
                <a:path extrusionOk="0" h="7681" w="5672">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C2C2C2"/>
            </a:solidFill>
            <a:ln cap="flat" cmpd="sng" w="9525">
              <a:solidFill>
                <a:srgbClr val="C2C2C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49"/>
            <p:cNvSpPr/>
            <p:nvPr/>
          </p:nvSpPr>
          <p:spPr>
            <a:xfrm>
              <a:off x="800475" y="3662050"/>
              <a:ext cx="51225" cy="51200"/>
            </a:xfrm>
            <a:custGeom>
              <a:rect b="b" l="l" r="r" t="t"/>
              <a:pathLst>
                <a:path extrusionOk="0" h="2048" w="2049">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C2C2C2"/>
            </a:solidFill>
            <a:ln cap="flat" cmpd="sng" w="9525">
              <a:solidFill>
                <a:srgbClr val="C2C2C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49"/>
            <p:cNvSpPr/>
            <p:nvPr/>
          </p:nvSpPr>
          <p:spPr>
            <a:xfrm>
              <a:off x="738250" y="3722700"/>
              <a:ext cx="141800" cy="192600"/>
            </a:xfrm>
            <a:custGeom>
              <a:rect b="b" l="l" r="r" t="t"/>
              <a:pathLst>
                <a:path extrusionOk="0" h="7704" w="5672">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C2C2C2"/>
            </a:solidFill>
            <a:ln cap="flat" cmpd="sng" w="9525">
              <a:solidFill>
                <a:srgbClr val="C2C2C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4" name="Google Shape;804;p49"/>
          <p:cNvGrpSpPr/>
          <p:nvPr/>
        </p:nvGrpSpPr>
        <p:grpSpPr>
          <a:xfrm>
            <a:off x="6092070" y="3225378"/>
            <a:ext cx="370645" cy="368042"/>
            <a:chOff x="-63250675" y="3744075"/>
            <a:chExt cx="320350" cy="318100"/>
          </a:xfrm>
        </p:grpSpPr>
        <p:sp>
          <p:nvSpPr>
            <p:cNvPr id="805" name="Google Shape;805;p49"/>
            <p:cNvSpPr/>
            <p:nvPr/>
          </p:nvSpPr>
          <p:spPr>
            <a:xfrm>
              <a:off x="-63126250" y="3744075"/>
              <a:ext cx="195925" cy="192875"/>
            </a:xfrm>
            <a:custGeom>
              <a:rect b="b" l="l" r="r" t="t"/>
              <a:pathLst>
                <a:path extrusionOk="0" h="7715" w="7837">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C2C2C2"/>
            </a:solidFill>
            <a:ln cap="flat" cmpd="sng" w="9525">
              <a:solidFill>
                <a:srgbClr val="C2C2C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49"/>
            <p:cNvSpPr/>
            <p:nvPr/>
          </p:nvSpPr>
          <p:spPr>
            <a:xfrm>
              <a:off x="-63190025" y="3814050"/>
              <a:ext cx="186675" cy="185900"/>
            </a:xfrm>
            <a:custGeom>
              <a:rect b="b" l="l" r="r" t="t"/>
              <a:pathLst>
                <a:path extrusionOk="0" h="7436" w="7467">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C2C2C2"/>
            </a:solidFill>
            <a:ln cap="flat" cmpd="sng" w="9525">
              <a:solidFill>
                <a:srgbClr val="C2C2C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49"/>
            <p:cNvSpPr/>
            <p:nvPr/>
          </p:nvSpPr>
          <p:spPr>
            <a:xfrm>
              <a:off x="-63250675" y="3751050"/>
              <a:ext cx="311125" cy="311125"/>
            </a:xfrm>
            <a:custGeom>
              <a:rect b="b" l="l" r="r" t="t"/>
              <a:pathLst>
                <a:path extrusionOk="0" h="12445" w="12445">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C2C2C2"/>
            </a:solidFill>
            <a:ln cap="flat" cmpd="sng" w="9525">
              <a:solidFill>
                <a:srgbClr val="C2C2C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F3D"/>
        </a:solidFill>
      </p:bgPr>
    </p:bg>
    <p:spTree>
      <p:nvGrpSpPr>
        <p:cNvPr id="811" name="Shape 811"/>
        <p:cNvGrpSpPr/>
        <p:nvPr/>
      </p:nvGrpSpPr>
      <p:grpSpPr>
        <a:xfrm>
          <a:off x="0" y="0"/>
          <a:ext cx="0" cy="0"/>
          <a:chOff x="0" y="0"/>
          <a:chExt cx="0" cy="0"/>
        </a:xfrm>
      </p:grpSpPr>
      <p:sp>
        <p:nvSpPr>
          <p:cNvPr id="812" name="Google Shape;812;p50"/>
          <p:cNvSpPr/>
          <p:nvPr/>
        </p:nvSpPr>
        <p:spPr>
          <a:xfrm>
            <a:off x="8341760" y="795456"/>
            <a:ext cx="1325918" cy="1325918"/>
          </a:xfrm>
          <a:custGeom>
            <a:rect b="b" l="l" r="r" t="t"/>
            <a:pathLst>
              <a:path extrusionOk="0" h="2651835" w="2651835">
                <a:moveTo>
                  <a:pt x="0" y="0"/>
                </a:moveTo>
                <a:lnTo>
                  <a:pt x="2651835" y="0"/>
                </a:lnTo>
                <a:lnTo>
                  <a:pt x="2651835" y="2651835"/>
                </a:lnTo>
                <a:lnTo>
                  <a:pt x="0" y="2651835"/>
                </a:lnTo>
                <a:lnTo>
                  <a:pt x="0" y="0"/>
                </a:lnTo>
                <a:close/>
              </a:path>
            </a:pathLst>
          </a:custGeom>
          <a:blipFill rotWithShape="1">
            <a:blip r:embed="rId3">
              <a:alphaModFix amt="21000"/>
            </a:blip>
            <a:stretch>
              <a:fillRect b="0" l="0" r="0" t="0"/>
            </a:stretch>
          </a:blipFill>
          <a:ln>
            <a:noFill/>
          </a:ln>
        </p:spPr>
      </p:sp>
      <p:sp>
        <p:nvSpPr>
          <p:cNvPr id="813" name="Google Shape;813;p50"/>
          <p:cNvSpPr/>
          <p:nvPr/>
        </p:nvSpPr>
        <p:spPr>
          <a:xfrm>
            <a:off x="5318661" y="1318160"/>
            <a:ext cx="3822563" cy="3822563"/>
          </a:xfrm>
          <a:custGeom>
            <a:rect b="b" l="l" r="r" t="t"/>
            <a:pathLst>
              <a:path extrusionOk="0" h="3331210" w="3331210">
                <a:moveTo>
                  <a:pt x="3331210" y="3331210"/>
                </a:moveTo>
                <a:lnTo>
                  <a:pt x="0" y="3331210"/>
                </a:lnTo>
                <a:cubicBezTo>
                  <a:pt x="0" y="1490980"/>
                  <a:pt x="1490980" y="0"/>
                  <a:pt x="3331210" y="0"/>
                </a:cubicBezTo>
                <a:lnTo>
                  <a:pt x="3331210" y="3331210"/>
                </a:lnTo>
                <a:close/>
              </a:path>
            </a:pathLst>
          </a:custGeom>
          <a:blipFill rotWithShape="1">
            <a:blip r:embed="rId4">
              <a:alphaModFix/>
            </a:blip>
            <a:stretch>
              <a:fillRect b="0" l="-24998" r="-24998" t="0"/>
            </a:stretch>
          </a:blip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814" name="Google Shape;814;p50"/>
          <p:cNvSpPr txBox="1"/>
          <p:nvPr/>
        </p:nvSpPr>
        <p:spPr>
          <a:xfrm>
            <a:off x="1280157" y="3165407"/>
            <a:ext cx="4682400" cy="277200"/>
          </a:xfrm>
          <a:prstGeom prst="rect">
            <a:avLst/>
          </a:prstGeom>
          <a:solidFill>
            <a:srgbClr val="000F3D"/>
          </a:solidFill>
          <a:ln>
            <a:noFill/>
          </a:ln>
        </p:spPr>
        <p:txBody>
          <a:bodyPr anchorCtr="0" anchor="t" bIns="0" lIns="0" spcFirstLastPara="1" rIns="0" wrap="square" tIns="0">
            <a:spAutoFit/>
          </a:bodyPr>
          <a:lstStyle/>
          <a:p>
            <a:pPr indent="0" lvl="0" marL="0" marR="0" rtl="0" algn="l">
              <a:lnSpc>
                <a:spcPct val="137997"/>
              </a:lnSpc>
              <a:spcBef>
                <a:spcPts val="0"/>
              </a:spcBef>
              <a:spcAft>
                <a:spcPts val="0"/>
              </a:spcAft>
              <a:buNone/>
            </a:pPr>
            <a:r>
              <a:rPr i="0" lang="en" sz="1800" u="none" cap="none" strike="noStrike">
                <a:solidFill>
                  <a:srgbClr val="3E66FF"/>
                </a:solidFill>
                <a:latin typeface="Montserrat Medium"/>
                <a:ea typeface="Montserrat Medium"/>
                <a:cs typeface="Montserrat Medium"/>
                <a:sym typeface="Montserrat Medium"/>
              </a:rPr>
              <a:t>Connect with us.</a:t>
            </a:r>
            <a:endParaRPr sz="700">
              <a:solidFill>
                <a:srgbClr val="3E66FF"/>
              </a:solidFill>
              <a:latin typeface="Montserrat Medium"/>
              <a:ea typeface="Montserrat Medium"/>
              <a:cs typeface="Montserrat Medium"/>
              <a:sym typeface="Montserrat Medium"/>
            </a:endParaRPr>
          </a:p>
        </p:txBody>
      </p:sp>
      <p:sp>
        <p:nvSpPr>
          <p:cNvPr id="815" name="Google Shape;815;p50"/>
          <p:cNvSpPr txBox="1"/>
          <p:nvPr/>
        </p:nvSpPr>
        <p:spPr>
          <a:xfrm>
            <a:off x="1280157" y="814715"/>
            <a:ext cx="5217300" cy="1404000"/>
          </a:xfrm>
          <a:prstGeom prst="rect">
            <a:avLst/>
          </a:prstGeom>
          <a:noFill/>
          <a:ln>
            <a:noFill/>
          </a:ln>
        </p:spPr>
        <p:txBody>
          <a:bodyPr anchorCtr="0" anchor="t" bIns="0" lIns="0" spcFirstLastPara="1" rIns="0" wrap="square" tIns="0">
            <a:spAutoFit/>
          </a:bodyPr>
          <a:lstStyle/>
          <a:p>
            <a:pPr indent="0" lvl="0" marL="0" marR="0" rtl="0" algn="l">
              <a:lnSpc>
                <a:spcPct val="140013"/>
              </a:lnSpc>
              <a:spcBef>
                <a:spcPts val="0"/>
              </a:spcBef>
              <a:spcAft>
                <a:spcPts val="0"/>
              </a:spcAft>
              <a:buNone/>
            </a:pPr>
            <a:r>
              <a:rPr i="0" lang="en" sz="3800" u="none" cap="none" strike="noStrike">
                <a:solidFill>
                  <a:srgbClr val="FFFFFF"/>
                </a:solidFill>
                <a:latin typeface="Montserrat Medium"/>
                <a:ea typeface="Montserrat Medium"/>
                <a:cs typeface="Montserrat Medium"/>
                <a:sym typeface="Montserrat Medium"/>
              </a:rPr>
              <a:t>Thanks For Watching</a:t>
            </a:r>
            <a:endParaRPr sz="700">
              <a:latin typeface="Montserrat Medium"/>
              <a:ea typeface="Montserrat Medium"/>
              <a:cs typeface="Montserrat Medium"/>
              <a:sym typeface="Montserrat Medium"/>
            </a:endParaRPr>
          </a:p>
        </p:txBody>
      </p:sp>
      <p:sp>
        <p:nvSpPr>
          <p:cNvPr id="816" name="Google Shape;816;p50"/>
          <p:cNvSpPr/>
          <p:nvPr/>
        </p:nvSpPr>
        <p:spPr>
          <a:xfrm>
            <a:off x="1280157" y="3539864"/>
            <a:ext cx="341249" cy="341249"/>
          </a:xfrm>
          <a:custGeom>
            <a:rect b="b" l="l" r="r" t="t"/>
            <a:pathLst>
              <a:path extrusionOk="0" h="682497" w="682497">
                <a:moveTo>
                  <a:pt x="0" y="0"/>
                </a:moveTo>
                <a:lnTo>
                  <a:pt x="682497" y="0"/>
                </a:lnTo>
                <a:lnTo>
                  <a:pt x="682497" y="682497"/>
                </a:lnTo>
                <a:lnTo>
                  <a:pt x="0" y="682497"/>
                </a:lnTo>
                <a:lnTo>
                  <a:pt x="0" y="0"/>
                </a:lnTo>
                <a:close/>
              </a:path>
            </a:pathLst>
          </a:custGeom>
          <a:blipFill rotWithShape="1">
            <a:blip r:embed="rId5">
              <a:alphaModFix/>
            </a:blip>
            <a:stretch>
              <a:fillRect b="0" l="0" r="0" t="0"/>
            </a:stretch>
          </a:blipFill>
          <a:ln>
            <a:noFill/>
          </a:ln>
        </p:spPr>
      </p:sp>
      <p:sp>
        <p:nvSpPr>
          <p:cNvPr id="817" name="Google Shape;817;p50"/>
          <p:cNvSpPr txBox="1"/>
          <p:nvPr/>
        </p:nvSpPr>
        <p:spPr>
          <a:xfrm>
            <a:off x="1703250" y="3601625"/>
            <a:ext cx="3246000" cy="169200"/>
          </a:xfrm>
          <a:prstGeom prst="rect">
            <a:avLst/>
          </a:prstGeom>
          <a:noFill/>
          <a:ln>
            <a:noFill/>
          </a:ln>
        </p:spPr>
        <p:txBody>
          <a:bodyPr anchorCtr="0" anchor="t" bIns="0" lIns="0" spcFirstLastPara="1" rIns="0" wrap="square" tIns="0">
            <a:spAutoFit/>
          </a:bodyPr>
          <a:lstStyle/>
          <a:p>
            <a:pPr indent="0" lvl="0" marL="0" marR="0" rtl="0" algn="l">
              <a:lnSpc>
                <a:spcPct val="120007"/>
              </a:lnSpc>
              <a:spcBef>
                <a:spcPts val="0"/>
              </a:spcBef>
              <a:spcAft>
                <a:spcPts val="0"/>
              </a:spcAft>
              <a:buNone/>
            </a:pPr>
            <a:r>
              <a:rPr lang="en" sz="1100" u="sng">
                <a:solidFill>
                  <a:schemeClr val="hlink"/>
                </a:solidFill>
                <a:latin typeface="Montserrat Medium"/>
                <a:ea typeface="Montserrat Medium"/>
                <a:cs typeface="Montserrat Medium"/>
                <a:sym typeface="Montserrat Medium"/>
                <a:hlinkClick r:id="rId6"/>
              </a:rPr>
              <a:t>Email</a:t>
            </a:r>
            <a:endParaRPr sz="1100">
              <a:latin typeface="Montserrat Medium"/>
              <a:ea typeface="Montserrat Medium"/>
              <a:cs typeface="Montserrat Medium"/>
              <a:sym typeface="Montserrat Medium"/>
            </a:endParaRPr>
          </a:p>
        </p:txBody>
      </p:sp>
      <p:sp>
        <p:nvSpPr>
          <p:cNvPr id="818" name="Google Shape;818;p50"/>
          <p:cNvSpPr/>
          <p:nvPr/>
        </p:nvSpPr>
        <p:spPr>
          <a:xfrm>
            <a:off x="-283662" y="4174785"/>
            <a:ext cx="1325918" cy="1325918"/>
          </a:xfrm>
          <a:custGeom>
            <a:rect b="b" l="l" r="r" t="t"/>
            <a:pathLst>
              <a:path extrusionOk="0" h="2651835" w="2651835">
                <a:moveTo>
                  <a:pt x="0" y="0"/>
                </a:moveTo>
                <a:lnTo>
                  <a:pt x="2651836" y="0"/>
                </a:lnTo>
                <a:lnTo>
                  <a:pt x="2651836" y="2651835"/>
                </a:lnTo>
                <a:lnTo>
                  <a:pt x="0" y="2651835"/>
                </a:lnTo>
                <a:lnTo>
                  <a:pt x="0" y="0"/>
                </a:lnTo>
                <a:close/>
              </a:path>
            </a:pathLst>
          </a:custGeom>
          <a:blipFill rotWithShape="1">
            <a:blip r:embed="rId3">
              <a:alphaModFix amt="21000"/>
            </a:blip>
            <a:stretch>
              <a:fillRect b="0" l="0" r="0" t="0"/>
            </a:stretch>
          </a:blipFill>
          <a:ln>
            <a:noFill/>
          </a:ln>
        </p:spPr>
      </p:sp>
      <p:pic>
        <p:nvPicPr>
          <p:cNvPr id="819" name="Google Shape;819;p50"/>
          <p:cNvPicPr preferRelativeResize="0"/>
          <p:nvPr/>
        </p:nvPicPr>
        <p:blipFill>
          <a:blip r:embed="rId7">
            <a:alphaModFix/>
          </a:blip>
          <a:stretch>
            <a:fillRect/>
          </a:stretch>
        </p:blipFill>
        <p:spPr>
          <a:xfrm>
            <a:off x="8345075" y="4330675"/>
            <a:ext cx="728950" cy="728950"/>
          </a:xfrm>
          <a:prstGeom prst="rect">
            <a:avLst/>
          </a:prstGeom>
          <a:noFill/>
          <a:ln>
            <a:noFill/>
          </a:ln>
        </p:spPr>
      </p:pic>
      <p:pic>
        <p:nvPicPr>
          <p:cNvPr id="820" name="Google Shape;820;p50"/>
          <p:cNvPicPr preferRelativeResize="0"/>
          <p:nvPr/>
        </p:nvPicPr>
        <p:blipFill>
          <a:blip r:embed="rId8">
            <a:alphaModFix/>
          </a:blip>
          <a:stretch>
            <a:fillRect/>
          </a:stretch>
        </p:blipFill>
        <p:spPr>
          <a:xfrm>
            <a:off x="0" y="0"/>
            <a:ext cx="1306500" cy="1306500"/>
          </a:xfrm>
          <a:prstGeom prst="rect">
            <a:avLst/>
          </a:prstGeom>
          <a:noFill/>
          <a:ln>
            <a:noFill/>
          </a:ln>
        </p:spPr>
      </p:pic>
      <p:pic>
        <p:nvPicPr>
          <p:cNvPr id="821" name="Google Shape;821;p50"/>
          <p:cNvPicPr preferRelativeResize="0"/>
          <p:nvPr/>
        </p:nvPicPr>
        <p:blipFill>
          <a:blip r:embed="rId9">
            <a:alphaModFix/>
          </a:blip>
          <a:stretch>
            <a:fillRect/>
          </a:stretch>
        </p:blipFill>
        <p:spPr>
          <a:xfrm>
            <a:off x="1280150" y="3929925"/>
            <a:ext cx="341250" cy="341250"/>
          </a:xfrm>
          <a:prstGeom prst="rect">
            <a:avLst/>
          </a:prstGeom>
          <a:noFill/>
          <a:ln>
            <a:noFill/>
          </a:ln>
        </p:spPr>
      </p:pic>
      <p:pic>
        <p:nvPicPr>
          <p:cNvPr id="822" name="Google Shape;822;p50"/>
          <p:cNvPicPr preferRelativeResize="0"/>
          <p:nvPr/>
        </p:nvPicPr>
        <p:blipFill>
          <a:blip r:embed="rId10">
            <a:alphaModFix/>
          </a:blip>
          <a:stretch>
            <a:fillRect/>
          </a:stretch>
        </p:blipFill>
        <p:spPr>
          <a:xfrm>
            <a:off x="1049350" y="4271175"/>
            <a:ext cx="802850" cy="451600"/>
          </a:xfrm>
          <a:prstGeom prst="rect">
            <a:avLst/>
          </a:prstGeom>
          <a:noFill/>
          <a:ln>
            <a:noFill/>
          </a:ln>
        </p:spPr>
      </p:pic>
      <p:pic>
        <p:nvPicPr>
          <p:cNvPr id="823" name="Google Shape;823;p50"/>
          <p:cNvPicPr preferRelativeResize="0"/>
          <p:nvPr/>
        </p:nvPicPr>
        <p:blipFill rotWithShape="1">
          <a:blip r:embed="rId11">
            <a:alphaModFix/>
          </a:blip>
          <a:srcRect b="0" l="0" r="61734" t="0"/>
          <a:stretch/>
        </p:blipFill>
        <p:spPr>
          <a:xfrm>
            <a:off x="3041449" y="3941450"/>
            <a:ext cx="412722" cy="277200"/>
          </a:xfrm>
          <a:prstGeom prst="rect">
            <a:avLst/>
          </a:prstGeom>
          <a:noFill/>
          <a:ln>
            <a:noFill/>
          </a:ln>
        </p:spPr>
      </p:pic>
      <p:sp>
        <p:nvSpPr>
          <p:cNvPr id="824" name="Google Shape;824;p50"/>
          <p:cNvSpPr txBox="1"/>
          <p:nvPr/>
        </p:nvSpPr>
        <p:spPr>
          <a:xfrm>
            <a:off x="1703250" y="3976050"/>
            <a:ext cx="3246000" cy="169200"/>
          </a:xfrm>
          <a:prstGeom prst="rect">
            <a:avLst/>
          </a:prstGeom>
          <a:noFill/>
          <a:ln>
            <a:noFill/>
          </a:ln>
        </p:spPr>
        <p:txBody>
          <a:bodyPr anchorCtr="0" anchor="t" bIns="0" lIns="0" spcFirstLastPara="1" rIns="0" wrap="square" tIns="0">
            <a:spAutoFit/>
          </a:bodyPr>
          <a:lstStyle/>
          <a:p>
            <a:pPr indent="0" lvl="0" marL="0" marR="0" rtl="0" algn="l">
              <a:lnSpc>
                <a:spcPct val="120007"/>
              </a:lnSpc>
              <a:spcBef>
                <a:spcPts val="0"/>
              </a:spcBef>
              <a:spcAft>
                <a:spcPts val="0"/>
              </a:spcAft>
              <a:buNone/>
            </a:pPr>
            <a:r>
              <a:rPr lang="en" sz="1100" u="sng">
                <a:solidFill>
                  <a:schemeClr val="hlink"/>
                </a:solidFill>
                <a:latin typeface="Montserrat Medium"/>
                <a:ea typeface="Montserrat Medium"/>
                <a:cs typeface="Montserrat Medium"/>
                <a:sym typeface="Montserrat Medium"/>
                <a:hlinkClick r:id="rId12"/>
              </a:rPr>
              <a:t>GitHub</a:t>
            </a:r>
            <a:endParaRPr sz="1100">
              <a:latin typeface="Montserrat Medium"/>
              <a:ea typeface="Montserrat Medium"/>
              <a:cs typeface="Montserrat Medium"/>
              <a:sym typeface="Montserrat Medium"/>
            </a:endParaRPr>
          </a:p>
        </p:txBody>
      </p:sp>
      <p:sp>
        <p:nvSpPr>
          <p:cNvPr id="825" name="Google Shape;825;p50"/>
          <p:cNvSpPr txBox="1"/>
          <p:nvPr/>
        </p:nvSpPr>
        <p:spPr>
          <a:xfrm>
            <a:off x="1703250" y="4389275"/>
            <a:ext cx="3246000" cy="169200"/>
          </a:xfrm>
          <a:prstGeom prst="rect">
            <a:avLst/>
          </a:prstGeom>
          <a:noFill/>
          <a:ln>
            <a:noFill/>
          </a:ln>
        </p:spPr>
        <p:txBody>
          <a:bodyPr anchorCtr="0" anchor="t" bIns="0" lIns="0" spcFirstLastPara="1" rIns="0" wrap="square" tIns="0">
            <a:spAutoFit/>
          </a:bodyPr>
          <a:lstStyle/>
          <a:p>
            <a:pPr indent="0" lvl="0" marL="0" marR="0" rtl="0" algn="l">
              <a:lnSpc>
                <a:spcPct val="120007"/>
              </a:lnSpc>
              <a:spcBef>
                <a:spcPts val="0"/>
              </a:spcBef>
              <a:spcAft>
                <a:spcPts val="0"/>
              </a:spcAft>
              <a:buNone/>
            </a:pPr>
            <a:r>
              <a:rPr lang="en" sz="1100" u="sng">
                <a:solidFill>
                  <a:schemeClr val="hlink"/>
                </a:solidFill>
                <a:latin typeface="Montserrat Medium"/>
                <a:ea typeface="Montserrat Medium"/>
                <a:cs typeface="Montserrat Medium"/>
                <a:sym typeface="Montserrat Medium"/>
                <a:hlinkClick r:id="rId13"/>
              </a:rPr>
              <a:t>Hugging Face</a:t>
            </a:r>
            <a:endParaRPr sz="1100">
              <a:latin typeface="Montserrat Medium"/>
              <a:ea typeface="Montserrat Medium"/>
              <a:cs typeface="Montserrat Medium"/>
              <a:sym typeface="Montserrat Medium"/>
            </a:endParaRPr>
          </a:p>
        </p:txBody>
      </p:sp>
      <p:sp>
        <p:nvSpPr>
          <p:cNvPr id="826" name="Google Shape;826;p50"/>
          <p:cNvSpPr txBox="1"/>
          <p:nvPr/>
        </p:nvSpPr>
        <p:spPr>
          <a:xfrm>
            <a:off x="3500275" y="3985450"/>
            <a:ext cx="3246000" cy="169200"/>
          </a:xfrm>
          <a:prstGeom prst="rect">
            <a:avLst/>
          </a:prstGeom>
          <a:noFill/>
          <a:ln>
            <a:noFill/>
          </a:ln>
        </p:spPr>
        <p:txBody>
          <a:bodyPr anchorCtr="0" anchor="t" bIns="0" lIns="0" spcFirstLastPara="1" rIns="0" wrap="square" tIns="0">
            <a:spAutoFit/>
          </a:bodyPr>
          <a:lstStyle/>
          <a:p>
            <a:pPr indent="0" lvl="0" marL="0" marR="0" rtl="0" algn="l">
              <a:lnSpc>
                <a:spcPct val="120007"/>
              </a:lnSpc>
              <a:spcBef>
                <a:spcPts val="0"/>
              </a:spcBef>
              <a:spcAft>
                <a:spcPts val="0"/>
              </a:spcAft>
              <a:buNone/>
            </a:pPr>
            <a:r>
              <a:rPr lang="en" sz="1100" u="sng">
                <a:solidFill>
                  <a:schemeClr val="hlink"/>
                </a:solidFill>
                <a:latin typeface="Montserrat Medium"/>
                <a:ea typeface="Montserrat Medium"/>
                <a:cs typeface="Montserrat Medium"/>
                <a:sym typeface="Montserrat Medium"/>
                <a:hlinkClick r:id="rId14"/>
              </a:rPr>
              <a:t>YouTube</a:t>
            </a:r>
            <a:endParaRPr sz="1100">
              <a:latin typeface="Montserrat Medium"/>
              <a:ea typeface="Montserrat Medium"/>
              <a:cs typeface="Montserrat Medium"/>
              <a:sym typeface="Montserrat Medium"/>
            </a:endParaRPr>
          </a:p>
        </p:txBody>
      </p:sp>
      <p:grpSp>
        <p:nvGrpSpPr>
          <p:cNvPr id="827" name="Google Shape;827;p50"/>
          <p:cNvGrpSpPr/>
          <p:nvPr/>
        </p:nvGrpSpPr>
        <p:grpSpPr>
          <a:xfrm>
            <a:off x="3041450" y="3538613"/>
            <a:ext cx="341400" cy="341400"/>
            <a:chOff x="2155775" y="4436588"/>
            <a:chExt cx="341400" cy="341400"/>
          </a:xfrm>
        </p:grpSpPr>
        <p:grpSp>
          <p:nvGrpSpPr>
            <p:cNvPr id="828" name="Google Shape;828;p50"/>
            <p:cNvGrpSpPr/>
            <p:nvPr/>
          </p:nvGrpSpPr>
          <p:grpSpPr>
            <a:xfrm>
              <a:off x="2214813" y="4496112"/>
              <a:ext cx="223301" cy="222375"/>
              <a:chOff x="2214813" y="4496112"/>
              <a:chExt cx="223301" cy="222375"/>
            </a:xfrm>
          </p:grpSpPr>
          <p:sp>
            <p:nvSpPr>
              <p:cNvPr id="829" name="Google Shape;829;p50"/>
              <p:cNvSpPr/>
              <p:nvPr/>
            </p:nvSpPr>
            <p:spPr>
              <a:xfrm>
                <a:off x="2296844" y="4525268"/>
                <a:ext cx="18252" cy="31008"/>
              </a:xfrm>
              <a:custGeom>
                <a:rect b="b" l="l" r="r" t="t"/>
                <a:pathLst>
                  <a:path extrusionOk="0" h="1072" w="631">
                    <a:moveTo>
                      <a:pt x="630" y="1"/>
                    </a:moveTo>
                    <a:cubicBezTo>
                      <a:pt x="410" y="221"/>
                      <a:pt x="158" y="599"/>
                      <a:pt x="0" y="1072"/>
                    </a:cubicBezTo>
                    <a:lnTo>
                      <a:pt x="630" y="1072"/>
                    </a:lnTo>
                    <a:lnTo>
                      <a:pt x="630" y="1"/>
                    </a:lnTo>
                    <a:close/>
                  </a:path>
                </a:pathLst>
              </a:cu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50"/>
              <p:cNvSpPr/>
              <p:nvPr/>
            </p:nvSpPr>
            <p:spPr>
              <a:xfrm>
                <a:off x="2338756" y="4659220"/>
                <a:ext cx="18252" cy="30111"/>
              </a:xfrm>
              <a:custGeom>
                <a:rect b="b" l="l" r="r" t="t"/>
                <a:pathLst>
                  <a:path extrusionOk="0" h="1041" w="631">
                    <a:moveTo>
                      <a:pt x="1" y="1"/>
                    </a:moveTo>
                    <a:lnTo>
                      <a:pt x="1" y="1041"/>
                    </a:lnTo>
                    <a:cubicBezTo>
                      <a:pt x="253" y="852"/>
                      <a:pt x="473" y="473"/>
                      <a:pt x="631" y="1"/>
                    </a:cubicBezTo>
                    <a:close/>
                  </a:path>
                </a:pathLst>
              </a:cu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50"/>
              <p:cNvSpPr/>
              <p:nvPr/>
            </p:nvSpPr>
            <p:spPr>
              <a:xfrm>
                <a:off x="2296844" y="4659220"/>
                <a:ext cx="18252" cy="30111"/>
              </a:xfrm>
              <a:custGeom>
                <a:rect b="b" l="l" r="r" t="t"/>
                <a:pathLst>
                  <a:path extrusionOk="0" h="1041" w="631">
                    <a:moveTo>
                      <a:pt x="0" y="1"/>
                    </a:moveTo>
                    <a:cubicBezTo>
                      <a:pt x="158" y="473"/>
                      <a:pt x="410" y="852"/>
                      <a:pt x="630" y="1041"/>
                    </a:cubicBezTo>
                    <a:lnTo>
                      <a:pt x="630" y="1"/>
                    </a:lnTo>
                    <a:close/>
                  </a:path>
                </a:pathLst>
              </a:cu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50"/>
              <p:cNvSpPr/>
              <p:nvPr/>
            </p:nvSpPr>
            <p:spPr>
              <a:xfrm>
                <a:off x="2214813" y="4579040"/>
                <a:ext cx="51053" cy="55623"/>
              </a:xfrm>
              <a:custGeom>
                <a:rect b="b" l="l" r="r" t="t"/>
                <a:pathLst>
                  <a:path extrusionOk="0" h="1923" w="1765">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50"/>
              <p:cNvSpPr/>
              <p:nvPr/>
            </p:nvSpPr>
            <p:spPr>
              <a:xfrm>
                <a:off x="2338756" y="4524372"/>
                <a:ext cx="18252" cy="31008"/>
              </a:xfrm>
              <a:custGeom>
                <a:rect b="b" l="l" r="r" t="t"/>
                <a:pathLst>
                  <a:path extrusionOk="0" h="1072" w="631">
                    <a:moveTo>
                      <a:pt x="1" y="0"/>
                    </a:moveTo>
                    <a:lnTo>
                      <a:pt x="1" y="1071"/>
                    </a:lnTo>
                    <a:lnTo>
                      <a:pt x="631" y="1071"/>
                    </a:lnTo>
                    <a:cubicBezTo>
                      <a:pt x="505" y="599"/>
                      <a:pt x="253" y="189"/>
                      <a:pt x="1" y="0"/>
                    </a:cubicBezTo>
                    <a:close/>
                  </a:path>
                </a:pathLst>
              </a:cu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50"/>
              <p:cNvSpPr/>
              <p:nvPr/>
            </p:nvSpPr>
            <p:spPr>
              <a:xfrm>
                <a:off x="2288629" y="4579040"/>
                <a:ext cx="26466" cy="55623"/>
              </a:xfrm>
              <a:custGeom>
                <a:rect b="b" l="l" r="r" t="t"/>
                <a:pathLst>
                  <a:path extrusionOk="0" h="1923" w="915">
                    <a:moveTo>
                      <a:pt x="95" y="0"/>
                    </a:moveTo>
                    <a:cubicBezTo>
                      <a:pt x="64" y="316"/>
                      <a:pt x="1" y="631"/>
                      <a:pt x="1" y="977"/>
                    </a:cubicBezTo>
                    <a:cubicBezTo>
                      <a:pt x="1" y="1324"/>
                      <a:pt x="64" y="1670"/>
                      <a:pt x="95" y="1922"/>
                    </a:cubicBezTo>
                    <a:lnTo>
                      <a:pt x="914" y="1922"/>
                    </a:lnTo>
                    <a:lnTo>
                      <a:pt x="914" y="0"/>
                    </a:lnTo>
                    <a:close/>
                  </a:path>
                </a:pathLst>
              </a:cu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50"/>
              <p:cNvSpPr/>
              <p:nvPr/>
            </p:nvSpPr>
            <p:spPr>
              <a:xfrm>
                <a:off x="2338756" y="4496112"/>
                <a:ext cx="86601" cy="59267"/>
              </a:xfrm>
              <a:custGeom>
                <a:rect b="b" l="l" r="r" t="t"/>
                <a:pathLst>
                  <a:path extrusionOk="0" h="2049" w="2994">
                    <a:moveTo>
                      <a:pt x="1" y="1"/>
                    </a:moveTo>
                    <a:lnTo>
                      <a:pt x="1" y="32"/>
                    </a:lnTo>
                    <a:cubicBezTo>
                      <a:pt x="631" y="253"/>
                      <a:pt x="1198" y="1009"/>
                      <a:pt x="1481" y="2048"/>
                    </a:cubicBezTo>
                    <a:lnTo>
                      <a:pt x="2994" y="2048"/>
                    </a:lnTo>
                    <a:cubicBezTo>
                      <a:pt x="2426" y="946"/>
                      <a:pt x="1324" y="158"/>
                      <a:pt x="1" y="1"/>
                    </a:cubicBezTo>
                    <a:close/>
                  </a:path>
                </a:pathLst>
              </a:cu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50"/>
              <p:cNvSpPr/>
              <p:nvPr/>
            </p:nvSpPr>
            <p:spPr>
              <a:xfrm>
                <a:off x="2337860" y="4659220"/>
                <a:ext cx="87498" cy="59267"/>
              </a:xfrm>
              <a:custGeom>
                <a:rect b="b" l="l" r="r" t="t"/>
                <a:pathLst>
                  <a:path extrusionOk="0" h="2049" w="3025">
                    <a:moveTo>
                      <a:pt x="1512" y="1"/>
                    </a:moveTo>
                    <a:cubicBezTo>
                      <a:pt x="1229" y="1009"/>
                      <a:pt x="662" y="1765"/>
                      <a:pt x="0" y="1986"/>
                    </a:cubicBezTo>
                    <a:lnTo>
                      <a:pt x="0" y="2049"/>
                    </a:lnTo>
                    <a:lnTo>
                      <a:pt x="32" y="2049"/>
                    </a:lnTo>
                    <a:cubicBezTo>
                      <a:pt x="1355" y="1891"/>
                      <a:pt x="2457" y="1104"/>
                      <a:pt x="3025" y="1"/>
                    </a:cubicBezTo>
                    <a:close/>
                  </a:path>
                </a:pathLst>
              </a:cu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50"/>
              <p:cNvSpPr/>
              <p:nvPr/>
            </p:nvSpPr>
            <p:spPr>
              <a:xfrm>
                <a:off x="2227569" y="4658323"/>
                <a:ext cx="87527" cy="60164"/>
              </a:xfrm>
              <a:custGeom>
                <a:rect b="b" l="l" r="r" t="t"/>
                <a:pathLst>
                  <a:path extrusionOk="0" h="2080" w="3026">
                    <a:moveTo>
                      <a:pt x="1" y="0"/>
                    </a:moveTo>
                    <a:cubicBezTo>
                      <a:pt x="600" y="1166"/>
                      <a:pt x="1702" y="1954"/>
                      <a:pt x="3025" y="2080"/>
                    </a:cubicBezTo>
                    <a:lnTo>
                      <a:pt x="3025" y="2017"/>
                    </a:lnTo>
                    <a:cubicBezTo>
                      <a:pt x="2364" y="1796"/>
                      <a:pt x="1860" y="1040"/>
                      <a:pt x="1545" y="0"/>
                    </a:cubicBezTo>
                    <a:close/>
                  </a:path>
                </a:pathLst>
              </a:cu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50"/>
              <p:cNvSpPr/>
              <p:nvPr/>
            </p:nvSpPr>
            <p:spPr>
              <a:xfrm>
                <a:off x="2387061" y="4579040"/>
                <a:ext cx="51053" cy="55623"/>
              </a:xfrm>
              <a:custGeom>
                <a:rect b="b" l="l" r="r" t="t"/>
                <a:pathLst>
                  <a:path extrusionOk="0" h="1923" w="1765">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50"/>
              <p:cNvSpPr/>
              <p:nvPr/>
            </p:nvSpPr>
            <p:spPr>
              <a:xfrm>
                <a:off x="2228494" y="4497038"/>
                <a:ext cx="87498" cy="59238"/>
              </a:xfrm>
              <a:custGeom>
                <a:rect b="b" l="l" r="r" t="t"/>
                <a:pathLst>
                  <a:path extrusionOk="0" h="2048" w="3025">
                    <a:moveTo>
                      <a:pt x="2993" y="0"/>
                    </a:moveTo>
                    <a:cubicBezTo>
                      <a:pt x="1702" y="158"/>
                      <a:pt x="599" y="945"/>
                      <a:pt x="0" y="2048"/>
                    </a:cubicBezTo>
                    <a:lnTo>
                      <a:pt x="1544" y="2048"/>
                    </a:lnTo>
                    <a:cubicBezTo>
                      <a:pt x="1828" y="1008"/>
                      <a:pt x="2363" y="284"/>
                      <a:pt x="3025" y="32"/>
                    </a:cubicBezTo>
                    <a:lnTo>
                      <a:pt x="3025" y="0"/>
                    </a:lnTo>
                    <a:close/>
                  </a:path>
                </a:pathLst>
              </a:cu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50"/>
              <p:cNvSpPr/>
              <p:nvPr/>
            </p:nvSpPr>
            <p:spPr>
              <a:xfrm>
                <a:off x="2338756" y="4579040"/>
                <a:ext cx="26437" cy="55623"/>
              </a:xfrm>
              <a:custGeom>
                <a:rect b="b" l="l" r="r" t="t"/>
                <a:pathLst>
                  <a:path extrusionOk="0" h="1923" w="914">
                    <a:moveTo>
                      <a:pt x="1" y="0"/>
                    </a:moveTo>
                    <a:lnTo>
                      <a:pt x="1" y="1922"/>
                    </a:lnTo>
                    <a:lnTo>
                      <a:pt x="851" y="1922"/>
                    </a:lnTo>
                    <a:cubicBezTo>
                      <a:pt x="883" y="1607"/>
                      <a:pt x="914" y="1292"/>
                      <a:pt x="914" y="977"/>
                    </a:cubicBezTo>
                    <a:cubicBezTo>
                      <a:pt x="914" y="662"/>
                      <a:pt x="883" y="316"/>
                      <a:pt x="851" y="0"/>
                    </a:cubicBezTo>
                    <a:close/>
                  </a:path>
                </a:pathLst>
              </a:cu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1" name="Google Shape;841;p50"/>
            <p:cNvSpPr/>
            <p:nvPr/>
          </p:nvSpPr>
          <p:spPr>
            <a:xfrm>
              <a:off x="2155775" y="4436588"/>
              <a:ext cx="341400" cy="3414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842" name="Google Shape;842;p50"/>
          <p:cNvSpPr txBox="1"/>
          <p:nvPr/>
        </p:nvSpPr>
        <p:spPr>
          <a:xfrm>
            <a:off x="3471225" y="3634775"/>
            <a:ext cx="3246000" cy="169200"/>
          </a:xfrm>
          <a:prstGeom prst="rect">
            <a:avLst/>
          </a:prstGeom>
          <a:noFill/>
          <a:ln>
            <a:noFill/>
          </a:ln>
        </p:spPr>
        <p:txBody>
          <a:bodyPr anchorCtr="0" anchor="t" bIns="0" lIns="0" spcFirstLastPara="1" rIns="0" wrap="square" tIns="0">
            <a:spAutoFit/>
          </a:bodyPr>
          <a:lstStyle/>
          <a:p>
            <a:pPr indent="0" lvl="0" marL="0" marR="0" rtl="0" algn="l">
              <a:lnSpc>
                <a:spcPct val="120007"/>
              </a:lnSpc>
              <a:spcBef>
                <a:spcPts val="0"/>
              </a:spcBef>
              <a:spcAft>
                <a:spcPts val="0"/>
              </a:spcAft>
              <a:buNone/>
            </a:pPr>
            <a:r>
              <a:rPr lang="en" sz="1100" u="sng">
                <a:solidFill>
                  <a:schemeClr val="hlink"/>
                </a:solidFill>
                <a:latin typeface="Montserrat Medium"/>
                <a:ea typeface="Montserrat Medium"/>
                <a:cs typeface="Montserrat Medium"/>
                <a:sym typeface="Montserrat Medium"/>
                <a:hlinkClick r:id="rId15"/>
              </a:rPr>
              <a:t>Website</a:t>
            </a:r>
            <a:endParaRPr sz="1100">
              <a:latin typeface="Montserrat Medium"/>
              <a:ea typeface="Montserrat Medium"/>
              <a:cs typeface="Montserrat Medium"/>
              <a:sym typeface="Montserrat Medium"/>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F3D"/>
        </a:solidFill>
      </p:bgPr>
    </p:bg>
    <p:spTree>
      <p:nvGrpSpPr>
        <p:cNvPr id="846" name="Shape 846"/>
        <p:cNvGrpSpPr/>
        <p:nvPr/>
      </p:nvGrpSpPr>
      <p:grpSpPr>
        <a:xfrm>
          <a:off x="0" y="0"/>
          <a:ext cx="0" cy="0"/>
          <a:chOff x="0" y="0"/>
          <a:chExt cx="0" cy="0"/>
        </a:xfrm>
      </p:grpSpPr>
      <p:sp>
        <p:nvSpPr>
          <p:cNvPr id="847" name="Google Shape;847;p51"/>
          <p:cNvSpPr/>
          <p:nvPr/>
        </p:nvSpPr>
        <p:spPr>
          <a:xfrm>
            <a:off x="-394737" y="-285190"/>
            <a:ext cx="1325918" cy="1325918"/>
          </a:xfrm>
          <a:custGeom>
            <a:rect b="b" l="l" r="r" t="t"/>
            <a:pathLst>
              <a:path extrusionOk="0" h="2651835" w="2651835">
                <a:moveTo>
                  <a:pt x="0" y="0"/>
                </a:moveTo>
                <a:lnTo>
                  <a:pt x="2651836" y="0"/>
                </a:lnTo>
                <a:lnTo>
                  <a:pt x="2651836" y="2651835"/>
                </a:lnTo>
                <a:lnTo>
                  <a:pt x="0" y="2651835"/>
                </a:lnTo>
                <a:lnTo>
                  <a:pt x="0" y="0"/>
                </a:lnTo>
                <a:close/>
              </a:path>
            </a:pathLst>
          </a:custGeom>
          <a:blipFill rotWithShape="1">
            <a:blip r:embed="rId3">
              <a:alphaModFix amt="21000"/>
            </a:blip>
            <a:stretch>
              <a:fillRect b="0" l="0" r="0" t="0"/>
            </a:stretch>
          </a:blipFill>
          <a:ln>
            <a:noFill/>
          </a:ln>
        </p:spPr>
      </p:sp>
      <p:sp>
        <p:nvSpPr>
          <p:cNvPr id="848" name="Google Shape;848;p51"/>
          <p:cNvSpPr txBox="1"/>
          <p:nvPr/>
        </p:nvSpPr>
        <p:spPr>
          <a:xfrm>
            <a:off x="2025301" y="382450"/>
            <a:ext cx="5245800" cy="369300"/>
          </a:xfrm>
          <a:prstGeom prst="rect">
            <a:avLst/>
          </a:prstGeom>
          <a:noFill/>
          <a:ln>
            <a:noFill/>
          </a:ln>
        </p:spPr>
        <p:txBody>
          <a:bodyPr anchorCtr="0" anchor="t" bIns="0" lIns="0" spcFirstLastPara="1" rIns="0" wrap="square" tIns="0">
            <a:spAutoFit/>
          </a:bodyPr>
          <a:lstStyle/>
          <a:p>
            <a:pPr indent="0" lvl="0" marL="0" marR="0" rtl="0" algn="ctr">
              <a:lnSpc>
                <a:spcPct val="120018"/>
              </a:lnSpc>
              <a:spcBef>
                <a:spcPts val="0"/>
              </a:spcBef>
              <a:spcAft>
                <a:spcPts val="0"/>
              </a:spcAft>
              <a:buNone/>
            </a:pPr>
            <a:r>
              <a:rPr lang="en" sz="2400">
                <a:solidFill>
                  <a:srgbClr val="FFFFFF"/>
                </a:solidFill>
                <a:latin typeface="Montserrat SemiBold"/>
                <a:ea typeface="Montserrat SemiBold"/>
                <a:cs typeface="Montserrat SemiBold"/>
                <a:sym typeface="Montserrat SemiBold"/>
              </a:rPr>
              <a:t>Acknowledgements</a:t>
            </a:r>
            <a:endParaRPr sz="700"/>
          </a:p>
        </p:txBody>
      </p:sp>
      <p:pic>
        <p:nvPicPr>
          <p:cNvPr id="849" name="Google Shape;849;p51"/>
          <p:cNvPicPr preferRelativeResize="0"/>
          <p:nvPr/>
        </p:nvPicPr>
        <p:blipFill>
          <a:blip r:embed="rId4">
            <a:alphaModFix/>
          </a:blip>
          <a:stretch>
            <a:fillRect/>
          </a:stretch>
        </p:blipFill>
        <p:spPr>
          <a:xfrm>
            <a:off x="8345075" y="4330675"/>
            <a:ext cx="728950" cy="728950"/>
          </a:xfrm>
          <a:prstGeom prst="rect">
            <a:avLst/>
          </a:prstGeom>
          <a:noFill/>
          <a:ln>
            <a:noFill/>
          </a:ln>
        </p:spPr>
      </p:pic>
      <p:pic>
        <p:nvPicPr>
          <p:cNvPr id="850" name="Google Shape;850;p51"/>
          <p:cNvPicPr preferRelativeResize="0"/>
          <p:nvPr/>
        </p:nvPicPr>
        <p:blipFill>
          <a:blip r:embed="rId5">
            <a:alphaModFix/>
          </a:blip>
          <a:stretch>
            <a:fillRect/>
          </a:stretch>
        </p:blipFill>
        <p:spPr>
          <a:xfrm>
            <a:off x="0" y="0"/>
            <a:ext cx="1306500" cy="1306500"/>
          </a:xfrm>
          <a:prstGeom prst="rect">
            <a:avLst/>
          </a:prstGeom>
          <a:noFill/>
          <a:ln>
            <a:noFill/>
          </a:ln>
        </p:spPr>
      </p:pic>
      <p:sp>
        <p:nvSpPr>
          <p:cNvPr id="851" name="Google Shape;851;p51"/>
          <p:cNvSpPr txBox="1"/>
          <p:nvPr/>
        </p:nvSpPr>
        <p:spPr>
          <a:xfrm>
            <a:off x="546400" y="1180375"/>
            <a:ext cx="7656900" cy="3786900"/>
          </a:xfrm>
          <a:prstGeom prst="rect">
            <a:avLst/>
          </a:prstGeom>
          <a:noFill/>
          <a:ln>
            <a:noFill/>
          </a:ln>
        </p:spPr>
        <p:txBody>
          <a:bodyPr anchorCtr="0" anchor="t" bIns="0" lIns="0" spcFirstLastPara="1" rIns="0" wrap="square" tIns="0">
            <a:spAutoFit/>
          </a:bodyPr>
          <a:lstStyle/>
          <a:p>
            <a:pPr indent="0" lvl="0" marL="457200" marR="0" rtl="0" algn="ctr">
              <a:lnSpc>
                <a:spcPct val="140013"/>
              </a:lnSpc>
              <a:spcBef>
                <a:spcPts val="0"/>
              </a:spcBef>
              <a:spcAft>
                <a:spcPts val="0"/>
              </a:spcAft>
              <a:buNone/>
            </a:pPr>
            <a:r>
              <a:rPr lang="en" sz="1800">
                <a:solidFill>
                  <a:srgbClr val="4BD1FB"/>
                </a:solidFill>
                <a:latin typeface="Montserrat Medium"/>
                <a:ea typeface="Montserrat Medium"/>
                <a:cs typeface="Montserrat Medium"/>
                <a:sym typeface="Montserrat Medium"/>
              </a:rPr>
              <a:t>Joyce Shen and Korin Reid</a:t>
            </a:r>
            <a:endParaRPr sz="1800">
              <a:solidFill>
                <a:srgbClr val="4BD1FB"/>
              </a:solidFill>
              <a:latin typeface="Montserrat Medium"/>
              <a:ea typeface="Montserrat Medium"/>
              <a:cs typeface="Montserrat Medium"/>
              <a:sym typeface="Montserrat Medium"/>
            </a:endParaRPr>
          </a:p>
          <a:p>
            <a:pPr indent="0" lvl="0" marL="457200" marR="0" rtl="0" algn="ctr">
              <a:lnSpc>
                <a:spcPct val="140013"/>
              </a:lnSpc>
              <a:spcBef>
                <a:spcPts val="0"/>
              </a:spcBef>
              <a:spcAft>
                <a:spcPts val="0"/>
              </a:spcAft>
              <a:buNone/>
            </a:pPr>
            <a:r>
              <a:rPr lang="en" sz="1100">
                <a:solidFill>
                  <a:srgbClr val="FFFFFF"/>
                </a:solidFill>
                <a:latin typeface="Montserrat Medium"/>
                <a:ea typeface="Montserrat Medium"/>
                <a:cs typeface="Montserrat Medium"/>
                <a:sym typeface="Montserrat Medium"/>
              </a:rPr>
              <a:t>Capstone Advisors</a:t>
            </a:r>
            <a:endParaRPr sz="1100">
              <a:solidFill>
                <a:srgbClr val="FFFFFF"/>
              </a:solidFill>
              <a:latin typeface="Montserrat Medium"/>
              <a:ea typeface="Montserrat Medium"/>
              <a:cs typeface="Montserrat Medium"/>
              <a:sym typeface="Montserrat Medium"/>
            </a:endParaRPr>
          </a:p>
          <a:p>
            <a:pPr indent="0" lvl="0" marL="457200" marR="0" rtl="0" algn="ctr">
              <a:lnSpc>
                <a:spcPct val="140013"/>
              </a:lnSpc>
              <a:spcBef>
                <a:spcPts val="0"/>
              </a:spcBef>
              <a:spcAft>
                <a:spcPts val="0"/>
              </a:spcAft>
              <a:buNone/>
            </a:pPr>
            <a:r>
              <a:t/>
            </a:r>
            <a:endParaRPr sz="1500">
              <a:solidFill>
                <a:srgbClr val="FFFFFF"/>
              </a:solidFill>
              <a:latin typeface="Montserrat Medium"/>
              <a:ea typeface="Montserrat Medium"/>
              <a:cs typeface="Montserrat Medium"/>
              <a:sym typeface="Montserrat Medium"/>
            </a:endParaRPr>
          </a:p>
          <a:p>
            <a:pPr indent="0" lvl="0" marL="457200" marR="0" rtl="0" algn="ctr">
              <a:lnSpc>
                <a:spcPct val="140013"/>
              </a:lnSpc>
              <a:spcBef>
                <a:spcPts val="0"/>
              </a:spcBef>
              <a:spcAft>
                <a:spcPts val="0"/>
              </a:spcAft>
              <a:buNone/>
            </a:pPr>
            <a:r>
              <a:rPr lang="en" sz="1800">
                <a:solidFill>
                  <a:srgbClr val="4BD1FB"/>
                </a:solidFill>
                <a:latin typeface="Montserrat Medium"/>
                <a:ea typeface="Montserrat Medium"/>
                <a:cs typeface="Montserrat Medium"/>
                <a:sym typeface="Montserrat Medium"/>
              </a:rPr>
              <a:t>Mark Butler</a:t>
            </a:r>
            <a:endParaRPr sz="1800">
              <a:solidFill>
                <a:srgbClr val="4BD1FB"/>
              </a:solidFill>
              <a:latin typeface="Montserrat Medium"/>
              <a:ea typeface="Montserrat Medium"/>
              <a:cs typeface="Montserrat Medium"/>
              <a:sym typeface="Montserrat Medium"/>
            </a:endParaRPr>
          </a:p>
          <a:p>
            <a:pPr indent="0" lvl="0" marL="457200" marR="0" rtl="0" algn="ctr">
              <a:lnSpc>
                <a:spcPct val="140013"/>
              </a:lnSpc>
              <a:spcBef>
                <a:spcPts val="0"/>
              </a:spcBef>
              <a:spcAft>
                <a:spcPts val="0"/>
              </a:spcAft>
              <a:buNone/>
            </a:pPr>
            <a:r>
              <a:rPr lang="en" sz="1100">
                <a:solidFill>
                  <a:srgbClr val="FFFFFF"/>
                </a:solidFill>
                <a:latin typeface="Montserrat Medium"/>
                <a:ea typeface="Montserrat Medium"/>
                <a:cs typeface="Montserrat Medium"/>
                <a:sym typeface="Montserrat Medium"/>
              </a:rPr>
              <a:t>Practical Applications of Natural Language Processing Professor at University of California, Berkeley</a:t>
            </a:r>
            <a:endParaRPr sz="1100">
              <a:solidFill>
                <a:srgbClr val="FFFFFF"/>
              </a:solidFill>
              <a:latin typeface="Montserrat Medium"/>
              <a:ea typeface="Montserrat Medium"/>
              <a:cs typeface="Montserrat Medium"/>
              <a:sym typeface="Montserrat Medium"/>
            </a:endParaRPr>
          </a:p>
          <a:p>
            <a:pPr indent="0" lvl="0" marL="457200" marR="0" rtl="0" algn="ctr">
              <a:lnSpc>
                <a:spcPct val="140013"/>
              </a:lnSpc>
              <a:spcBef>
                <a:spcPts val="0"/>
              </a:spcBef>
              <a:spcAft>
                <a:spcPts val="0"/>
              </a:spcAft>
              <a:buNone/>
            </a:pPr>
            <a:r>
              <a:t/>
            </a:r>
            <a:endParaRPr sz="1100">
              <a:solidFill>
                <a:srgbClr val="FFFFFF"/>
              </a:solidFill>
              <a:latin typeface="Montserrat Medium"/>
              <a:ea typeface="Montserrat Medium"/>
              <a:cs typeface="Montserrat Medium"/>
              <a:sym typeface="Montserrat Medium"/>
            </a:endParaRPr>
          </a:p>
          <a:p>
            <a:pPr indent="0" lvl="0" marL="457200" rtl="0" algn="ctr">
              <a:lnSpc>
                <a:spcPct val="140013"/>
              </a:lnSpc>
              <a:spcBef>
                <a:spcPts val="0"/>
              </a:spcBef>
              <a:spcAft>
                <a:spcPts val="0"/>
              </a:spcAft>
              <a:buClr>
                <a:schemeClr val="dk1"/>
              </a:buClr>
              <a:buSzPts val="1100"/>
              <a:buFont typeface="Arial"/>
              <a:buNone/>
            </a:pPr>
            <a:r>
              <a:rPr lang="en" sz="1800">
                <a:solidFill>
                  <a:srgbClr val="4BD1FB"/>
                </a:solidFill>
                <a:latin typeface="Montserrat Medium"/>
                <a:ea typeface="Montserrat Medium"/>
                <a:cs typeface="Montserrat Medium"/>
                <a:sym typeface="Montserrat Medium"/>
              </a:rPr>
              <a:t>Robert Wang</a:t>
            </a:r>
            <a:endParaRPr sz="1800">
              <a:solidFill>
                <a:srgbClr val="4BD1FB"/>
              </a:solidFill>
              <a:latin typeface="Montserrat Medium"/>
              <a:ea typeface="Montserrat Medium"/>
              <a:cs typeface="Montserrat Medium"/>
              <a:sym typeface="Montserrat Medium"/>
            </a:endParaRPr>
          </a:p>
          <a:p>
            <a:pPr indent="0" lvl="0" marL="457200" rtl="0" algn="ctr">
              <a:lnSpc>
                <a:spcPct val="140013"/>
              </a:lnSpc>
              <a:spcBef>
                <a:spcPts val="0"/>
              </a:spcBef>
              <a:spcAft>
                <a:spcPts val="0"/>
              </a:spcAft>
              <a:buNone/>
            </a:pPr>
            <a:r>
              <a:rPr lang="en" sz="1100">
                <a:solidFill>
                  <a:schemeClr val="lt1"/>
                </a:solidFill>
                <a:latin typeface="Montserrat Medium"/>
                <a:ea typeface="Montserrat Medium"/>
                <a:cs typeface="Montserrat Medium"/>
                <a:sym typeface="Montserrat Medium"/>
              </a:rPr>
              <a:t>Cloud Solutions Architect at AWS</a:t>
            </a:r>
            <a:endParaRPr sz="1100">
              <a:solidFill>
                <a:schemeClr val="lt1"/>
              </a:solidFill>
              <a:latin typeface="Montserrat Medium"/>
              <a:ea typeface="Montserrat Medium"/>
              <a:cs typeface="Montserrat Medium"/>
              <a:sym typeface="Montserrat Medium"/>
            </a:endParaRPr>
          </a:p>
          <a:p>
            <a:pPr indent="0" lvl="0" marL="457200" rtl="0" algn="ctr">
              <a:lnSpc>
                <a:spcPct val="140013"/>
              </a:lnSpc>
              <a:spcBef>
                <a:spcPts val="0"/>
              </a:spcBef>
              <a:spcAft>
                <a:spcPts val="0"/>
              </a:spcAft>
              <a:buNone/>
            </a:pPr>
            <a:r>
              <a:t/>
            </a:r>
            <a:endParaRPr sz="1100">
              <a:solidFill>
                <a:schemeClr val="lt1"/>
              </a:solidFill>
              <a:latin typeface="Montserrat Medium"/>
              <a:ea typeface="Montserrat Medium"/>
              <a:cs typeface="Montserrat Medium"/>
              <a:sym typeface="Montserrat Medium"/>
            </a:endParaRPr>
          </a:p>
          <a:p>
            <a:pPr indent="0" lvl="0" marL="457200" rtl="0" algn="ctr">
              <a:lnSpc>
                <a:spcPct val="140013"/>
              </a:lnSpc>
              <a:spcBef>
                <a:spcPts val="0"/>
              </a:spcBef>
              <a:spcAft>
                <a:spcPts val="0"/>
              </a:spcAft>
              <a:buNone/>
            </a:pPr>
            <a:r>
              <a:rPr i="1" lang="en" sz="1300">
                <a:solidFill>
                  <a:schemeClr val="lt1"/>
                </a:solidFill>
                <a:latin typeface="Montserrat Medium"/>
                <a:ea typeface="Montserrat Medium"/>
                <a:cs typeface="Montserrat Medium"/>
                <a:sym typeface="Montserrat Medium"/>
              </a:rPr>
              <a:t>Thanks to our Capstone advisors and everyone else who helped us along the way for their exhaustive guidance and continued support</a:t>
            </a:r>
            <a:endParaRPr sz="1500">
              <a:solidFill>
                <a:schemeClr val="lt1"/>
              </a:solidFill>
              <a:latin typeface="Montserrat Medium"/>
              <a:ea typeface="Montserrat Medium"/>
              <a:cs typeface="Montserrat Medium"/>
              <a:sym typeface="Montserrat Medium"/>
            </a:endParaRPr>
          </a:p>
          <a:p>
            <a:pPr indent="0" lvl="0" marL="0" marR="0" rtl="0" algn="ctr">
              <a:lnSpc>
                <a:spcPct val="140013"/>
              </a:lnSpc>
              <a:spcBef>
                <a:spcPts val="0"/>
              </a:spcBef>
              <a:spcAft>
                <a:spcPts val="0"/>
              </a:spcAft>
              <a:buNone/>
            </a:pPr>
            <a:r>
              <a:t/>
            </a:r>
            <a:endParaRPr sz="1500">
              <a:solidFill>
                <a:schemeClr val="lt1"/>
              </a:solidFill>
              <a:latin typeface="Montserrat Medium"/>
              <a:ea typeface="Montserrat Medium"/>
              <a:cs typeface="Montserrat Medium"/>
              <a:sym typeface="Montserrat Medium"/>
            </a:endParaRPr>
          </a:p>
          <a:p>
            <a:pPr indent="0" lvl="0" marL="0" marR="0" rtl="0" algn="ctr">
              <a:lnSpc>
                <a:spcPct val="140013"/>
              </a:lnSpc>
              <a:spcBef>
                <a:spcPts val="0"/>
              </a:spcBef>
              <a:spcAft>
                <a:spcPts val="0"/>
              </a:spcAft>
              <a:buNone/>
            </a:pPr>
            <a:r>
              <a:t/>
            </a:r>
            <a:endParaRPr sz="1500">
              <a:solidFill>
                <a:schemeClr val="lt1"/>
              </a:solidFill>
              <a:latin typeface="Montserrat Medium"/>
              <a:ea typeface="Montserrat Medium"/>
              <a:cs typeface="Montserrat Medium"/>
              <a:sym typeface="Montserrat Medium"/>
            </a:endParaRPr>
          </a:p>
        </p:txBody>
      </p:sp>
      <p:sp>
        <p:nvSpPr>
          <p:cNvPr id="852" name="Google Shape;852;p51"/>
          <p:cNvSpPr/>
          <p:nvPr/>
        </p:nvSpPr>
        <p:spPr>
          <a:xfrm rot="1317634">
            <a:off x="7469772" y="-874157"/>
            <a:ext cx="4555346" cy="2691795"/>
          </a:xfrm>
          <a:custGeom>
            <a:rect b="b" l="l" r="r" t="t"/>
            <a:pathLst>
              <a:path extrusionOk="0" h="5368780" w="9085628">
                <a:moveTo>
                  <a:pt x="0" y="0"/>
                </a:moveTo>
                <a:lnTo>
                  <a:pt x="9085629" y="0"/>
                </a:lnTo>
                <a:lnTo>
                  <a:pt x="9085629" y="5368780"/>
                </a:lnTo>
                <a:lnTo>
                  <a:pt x="0" y="5368780"/>
                </a:lnTo>
                <a:lnTo>
                  <a:pt x="0" y="0"/>
                </a:lnTo>
                <a:close/>
              </a:path>
            </a:pathLst>
          </a:custGeom>
          <a:blipFill rotWithShape="1">
            <a:blip r:embed="rId6">
              <a:alphaModFix/>
            </a:blip>
            <a:stretch>
              <a:fillRect b="0" l="0" r="0" t="0"/>
            </a:stretch>
          </a:blipFill>
          <a:ln>
            <a:noFill/>
          </a:ln>
        </p:spPr>
      </p:sp>
      <p:sp>
        <p:nvSpPr>
          <p:cNvPr id="853" name="Google Shape;853;p51"/>
          <p:cNvSpPr/>
          <p:nvPr/>
        </p:nvSpPr>
        <p:spPr>
          <a:xfrm rot="1317634">
            <a:off x="-1524155" y="4026243"/>
            <a:ext cx="4555346" cy="2691795"/>
          </a:xfrm>
          <a:custGeom>
            <a:rect b="b" l="l" r="r" t="t"/>
            <a:pathLst>
              <a:path extrusionOk="0" h="5368780" w="9085628">
                <a:moveTo>
                  <a:pt x="0" y="0"/>
                </a:moveTo>
                <a:lnTo>
                  <a:pt x="9085628" y="0"/>
                </a:lnTo>
                <a:lnTo>
                  <a:pt x="9085628" y="5368780"/>
                </a:lnTo>
                <a:lnTo>
                  <a:pt x="0" y="5368780"/>
                </a:lnTo>
                <a:lnTo>
                  <a:pt x="0" y="0"/>
                </a:lnTo>
                <a:close/>
              </a:path>
            </a:pathLst>
          </a:custGeom>
          <a:blipFill rotWithShape="1">
            <a:blip r:embed="rId6">
              <a:alphaModFix/>
            </a:blip>
            <a:stretch>
              <a:fillRect b="0" l="0" r="0" t="0"/>
            </a:stretch>
          </a:blipFill>
          <a:ln>
            <a:noFill/>
          </a:ln>
        </p:spPr>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F3D"/>
        </a:solidFill>
      </p:bgPr>
    </p:bg>
    <p:spTree>
      <p:nvGrpSpPr>
        <p:cNvPr id="857" name="Shape 857"/>
        <p:cNvGrpSpPr/>
        <p:nvPr/>
      </p:nvGrpSpPr>
      <p:grpSpPr>
        <a:xfrm>
          <a:off x="0" y="0"/>
          <a:ext cx="0" cy="0"/>
          <a:chOff x="0" y="0"/>
          <a:chExt cx="0" cy="0"/>
        </a:xfrm>
      </p:grpSpPr>
      <p:sp>
        <p:nvSpPr>
          <p:cNvPr id="858" name="Google Shape;858;p52"/>
          <p:cNvSpPr/>
          <p:nvPr/>
        </p:nvSpPr>
        <p:spPr>
          <a:xfrm>
            <a:off x="8341760" y="795456"/>
            <a:ext cx="1325918" cy="1325918"/>
          </a:xfrm>
          <a:custGeom>
            <a:rect b="b" l="l" r="r" t="t"/>
            <a:pathLst>
              <a:path extrusionOk="0" h="2651835" w="2651835">
                <a:moveTo>
                  <a:pt x="0" y="0"/>
                </a:moveTo>
                <a:lnTo>
                  <a:pt x="2651835" y="0"/>
                </a:lnTo>
                <a:lnTo>
                  <a:pt x="2651835" y="2651835"/>
                </a:lnTo>
                <a:lnTo>
                  <a:pt x="0" y="2651835"/>
                </a:lnTo>
                <a:lnTo>
                  <a:pt x="0" y="0"/>
                </a:lnTo>
                <a:close/>
              </a:path>
            </a:pathLst>
          </a:custGeom>
          <a:blipFill rotWithShape="1">
            <a:blip r:embed="rId3">
              <a:alphaModFix amt="21000"/>
            </a:blip>
            <a:stretch>
              <a:fillRect b="0" l="0" r="0" t="0"/>
            </a:stretch>
          </a:blipFill>
          <a:ln>
            <a:noFill/>
          </a:ln>
        </p:spPr>
      </p:sp>
      <p:sp>
        <p:nvSpPr>
          <p:cNvPr id="859" name="Google Shape;859;p52"/>
          <p:cNvSpPr/>
          <p:nvPr/>
        </p:nvSpPr>
        <p:spPr>
          <a:xfrm>
            <a:off x="-394737" y="-285190"/>
            <a:ext cx="1325918" cy="1325918"/>
          </a:xfrm>
          <a:custGeom>
            <a:rect b="b" l="l" r="r" t="t"/>
            <a:pathLst>
              <a:path extrusionOk="0" h="2651835" w="2651835">
                <a:moveTo>
                  <a:pt x="0" y="0"/>
                </a:moveTo>
                <a:lnTo>
                  <a:pt x="2651836" y="0"/>
                </a:lnTo>
                <a:lnTo>
                  <a:pt x="2651836" y="2651835"/>
                </a:lnTo>
                <a:lnTo>
                  <a:pt x="0" y="2651835"/>
                </a:lnTo>
                <a:lnTo>
                  <a:pt x="0" y="0"/>
                </a:lnTo>
                <a:close/>
              </a:path>
            </a:pathLst>
          </a:custGeom>
          <a:blipFill rotWithShape="1">
            <a:blip r:embed="rId3">
              <a:alphaModFix amt="21000"/>
            </a:blip>
            <a:stretch>
              <a:fillRect b="0" l="0" r="0" t="0"/>
            </a:stretch>
          </a:blipFill>
          <a:ln>
            <a:noFill/>
          </a:ln>
        </p:spPr>
      </p:sp>
      <p:sp>
        <p:nvSpPr>
          <p:cNvPr id="860" name="Google Shape;860;p52"/>
          <p:cNvSpPr txBox="1"/>
          <p:nvPr/>
        </p:nvSpPr>
        <p:spPr>
          <a:xfrm>
            <a:off x="1949101" y="382450"/>
            <a:ext cx="5245800" cy="369300"/>
          </a:xfrm>
          <a:prstGeom prst="rect">
            <a:avLst/>
          </a:prstGeom>
          <a:noFill/>
          <a:ln>
            <a:noFill/>
          </a:ln>
        </p:spPr>
        <p:txBody>
          <a:bodyPr anchorCtr="0" anchor="t" bIns="0" lIns="0" spcFirstLastPara="1" rIns="0" wrap="square" tIns="0">
            <a:spAutoFit/>
          </a:bodyPr>
          <a:lstStyle/>
          <a:p>
            <a:pPr indent="0" lvl="0" marL="0" marR="0" rtl="0" algn="ctr">
              <a:lnSpc>
                <a:spcPct val="120018"/>
              </a:lnSpc>
              <a:spcBef>
                <a:spcPts val="0"/>
              </a:spcBef>
              <a:spcAft>
                <a:spcPts val="0"/>
              </a:spcAft>
              <a:buNone/>
            </a:pPr>
            <a:r>
              <a:rPr lang="en" sz="2400">
                <a:solidFill>
                  <a:srgbClr val="FFFFFF"/>
                </a:solidFill>
                <a:latin typeface="Montserrat SemiBold"/>
                <a:ea typeface="Montserrat SemiBold"/>
                <a:cs typeface="Montserrat SemiBold"/>
                <a:sym typeface="Montserrat SemiBold"/>
              </a:rPr>
              <a:t>References</a:t>
            </a:r>
            <a:endParaRPr sz="700"/>
          </a:p>
        </p:txBody>
      </p:sp>
      <p:pic>
        <p:nvPicPr>
          <p:cNvPr id="861" name="Google Shape;861;p52"/>
          <p:cNvPicPr preferRelativeResize="0"/>
          <p:nvPr/>
        </p:nvPicPr>
        <p:blipFill>
          <a:blip r:embed="rId4">
            <a:alphaModFix/>
          </a:blip>
          <a:stretch>
            <a:fillRect/>
          </a:stretch>
        </p:blipFill>
        <p:spPr>
          <a:xfrm>
            <a:off x="8345075" y="4330675"/>
            <a:ext cx="728950" cy="728950"/>
          </a:xfrm>
          <a:prstGeom prst="rect">
            <a:avLst/>
          </a:prstGeom>
          <a:noFill/>
          <a:ln>
            <a:noFill/>
          </a:ln>
        </p:spPr>
      </p:pic>
      <p:pic>
        <p:nvPicPr>
          <p:cNvPr id="862" name="Google Shape;862;p52"/>
          <p:cNvPicPr preferRelativeResize="0"/>
          <p:nvPr/>
        </p:nvPicPr>
        <p:blipFill>
          <a:blip r:embed="rId5">
            <a:alphaModFix/>
          </a:blip>
          <a:stretch>
            <a:fillRect/>
          </a:stretch>
        </p:blipFill>
        <p:spPr>
          <a:xfrm>
            <a:off x="0" y="0"/>
            <a:ext cx="1306500" cy="1306500"/>
          </a:xfrm>
          <a:prstGeom prst="rect">
            <a:avLst/>
          </a:prstGeom>
          <a:noFill/>
          <a:ln>
            <a:noFill/>
          </a:ln>
        </p:spPr>
      </p:pic>
      <p:sp>
        <p:nvSpPr>
          <p:cNvPr id="863" name="Google Shape;863;p52"/>
          <p:cNvSpPr txBox="1"/>
          <p:nvPr/>
        </p:nvSpPr>
        <p:spPr>
          <a:xfrm>
            <a:off x="80150" y="1157575"/>
            <a:ext cx="8939100" cy="3640500"/>
          </a:xfrm>
          <a:prstGeom prst="rect">
            <a:avLst/>
          </a:prstGeom>
          <a:noFill/>
          <a:ln>
            <a:noFill/>
          </a:ln>
        </p:spPr>
        <p:txBody>
          <a:bodyPr anchorCtr="0" anchor="t" bIns="0" lIns="0" spcFirstLastPara="1" rIns="0" wrap="square" tIns="0">
            <a:spAutoFit/>
          </a:bodyPr>
          <a:lstStyle/>
          <a:p>
            <a:pPr indent="-292100" lvl="0" marL="457200" rtl="0" algn="l">
              <a:lnSpc>
                <a:spcPct val="140013"/>
              </a:lnSpc>
              <a:spcBef>
                <a:spcPts val="0"/>
              </a:spcBef>
              <a:spcAft>
                <a:spcPts val="0"/>
              </a:spcAft>
              <a:buClr>
                <a:schemeClr val="lt1"/>
              </a:buClr>
              <a:buSzPts val="1000"/>
              <a:buFont typeface="Montserrat Medium"/>
              <a:buAutoNum type="arabicPeriod"/>
            </a:pPr>
            <a:r>
              <a:rPr lang="en" sz="1000">
                <a:solidFill>
                  <a:schemeClr val="lt1"/>
                </a:solidFill>
                <a:latin typeface="Montserrat Medium"/>
                <a:ea typeface="Montserrat Medium"/>
                <a:cs typeface="Montserrat Medium"/>
                <a:sym typeface="Montserrat Medium"/>
              </a:rPr>
              <a:t>F.Milon-Flores, Daniela, L.F. Cordeiro, Robson. 2022. How to take advantage of behavioral features for the early detection of grooming in online conversations. [online] ScienceDirect. Available at: </a:t>
            </a:r>
            <a:r>
              <a:rPr lang="en" sz="1000" u="sng">
                <a:solidFill>
                  <a:schemeClr val="lt1"/>
                </a:solidFill>
                <a:latin typeface="Montserrat Medium"/>
                <a:ea typeface="Montserrat Medium"/>
                <a:cs typeface="Montserrat Medium"/>
                <a:sym typeface="Montserrat Medium"/>
              </a:rPr>
              <a:t>https://www.sciencedirect.com/science/article/pii/S0950705121011187</a:t>
            </a:r>
            <a:endParaRPr sz="1000">
              <a:solidFill>
                <a:schemeClr val="lt1"/>
              </a:solidFill>
              <a:latin typeface="Montserrat Medium"/>
              <a:ea typeface="Montserrat Medium"/>
              <a:cs typeface="Montserrat Medium"/>
              <a:sym typeface="Montserrat Medium"/>
            </a:endParaRPr>
          </a:p>
          <a:p>
            <a:pPr indent="-292100" lvl="0" marL="457200" rtl="0" algn="l">
              <a:lnSpc>
                <a:spcPct val="115000"/>
              </a:lnSpc>
              <a:spcBef>
                <a:spcPts val="0"/>
              </a:spcBef>
              <a:spcAft>
                <a:spcPts val="0"/>
              </a:spcAft>
              <a:buClr>
                <a:schemeClr val="lt1"/>
              </a:buClr>
              <a:buSzPts val="1000"/>
              <a:buFont typeface="Montserrat Medium"/>
              <a:buAutoNum type="arabicPeriod"/>
            </a:pPr>
            <a:r>
              <a:rPr lang="en" sz="1000">
                <a:solidFill>
                  <a:schemeClr val="lt1"/>
                </a:solidFill>
                <a:latin typeface="Montserrat Medium"/>
                <a:ea typeface="Montserrat Medium"/>
                <a:cs typeface="Montserrat Medium"/>
                <a:sym typeface="Montserrat Medium"/>
              </a:rPr>
              <a:t>Matthias Vogt, Ulf Leser, and Alan Akbik. 2021. </a:t>
            </a:r>
            <a:r>
              <a:rPr lang="en" sz="1000">
                <a:solidFill>
                  <a:schemeClr val="lt1"/>
                </a:solidFill>
                <a:uFill>
                  <a:noFill/>
                </a:uFill>
                <a:latin typeface="Montserrat Medium"/>
                <a:ea typeface="Montserrat Medium"/>
                <a:cs typeface="Montserrat Medium"/>
                <a:sym typeface="Montserrat Medium"/>
                <a:hlinkClick r:id="rId6">
                  <a:extLst>
                    <a:ext uri="{A12FA001-AC4F-418D-AE19-62706E023703}">
                      <ahyp:hlinkClr val="tx"/>
                    </a:ext>
                  </a:extLst>
                </a:hlinkClick>
              </a:rPr>
              <a:t>Early Detection of Sexual Predators in Chats</a:t>
            </a:r>
            <a:r>
              <a:rPr lang="en" sz="1000">
                <a:solidFill>
                  <a:schemeClr val="lt1"/>
                </a:solidFill>
                <a:latin typeface="Montserrat Medium"/>
                <a:ea typeface="Montserrat Medium"/>
                <a:cs typeface="Montserrat Medium"/>
                <a:sym typeface="Montserrat Medium"/>
              </a:rPr>
              <a:t>. In </a:t>
            </a:r>
            <a:r>
              <a:rPr i="1" lang="en" sz="1000">
                <a:solidFill>
                  <a:schemeClr val="lt1"/>
                </a:solidFill>
                <a:latin typeface="Montserrat Medium"/>
                <a:ea typeface="Montserrat Medium"/>
                <a:cs typeface="Montserrat Medium"/>
                <a:sym typeface="Montserrat Medium"/>
              </a:rPr>
              <a:t>Proceedings of the 59th Annual Meeting of the Association for Computational Linguistics and the 11th International Joint Conference on Natural Language Processing (Volume </a:t>
            </a:r>
            <a:r>
              <a:rPr i="1" lang="en" sz="1000">
                <a:solidFill>
                  <a:schemeClr val="lt1"/>
                </a:solidFill>
                <a:latin typeface="Montserrat Medium"/>
                <a:ea typeface="Montserrat Medium"/>
                <a:cs typeface="Montserrat Medium"/>
                <a:sym typeface="Montserrat Medium"/>
              </a:rPr>
              <a:t>1: Long Papers)</a:t>
            </a:r>
            <a:r>
              <a:rPr lang="en" sz="1000">
                <a:solidFill>
                  <a:schemeClr val="lt1"/>
                </a:solidFill>
                <a:latin typeface="Montserrat Medium"/>
                <a:ea typeface="Montserrat Medium"/>
                <a:cs typeface="Montserrat Medium"/>
                <a:sym typeface="Montserrat Medium"/>
              </a:rPr>
              <a:t>, pages 4985–4999, Online. Association for Computational Linguistics.</a:t>
            </a:r>
            <a:endParaRPr sz="1000">
              <a:solidFill>
                <a:schemeClr val="lt1"/>
              </a:solidFill>
              <a:latin typeface="Montserrat Medium"/>
              <a:ea typeface="Montserrat Medium"/>
              <a:cs typeface="Montserrat Medium"/>
              <a:sym typeface="Montserrat Medium"/>
            </a:endParaRPr>
          </a:p>
          <a:p>
            <a:pPr indent="-292100" lvl="0" marL="457200" marR="0" rtl="0" algn="l">
              <a:lnSpc>
                <a:spcPct val="140013"/>
              </a:lnSpc>
              <a:spcBef>
                <a:spcPts val="0"/>
              </a:spcBef>
              <a:spcAft>
                <a:spcPts val="0"/>
              </a:spcAft>
              <a:buClr>
                <a:schemeClr val="lt1"/>
              </a:buClr>
              <a:buSzPts val="1000"/>
              <a:buFont typeface="Montserrat Medium"/>
              <a:buAutoNum type="arabicPeriod"/>
            </a:pPr>
            <a:r>
              <a:rPr lang="en" sz="1000">
                <a:solidFill>
                  <a:schemeClr val="lt1"/>
                </a:solidFill>
                <a:latin typeface="Montserrat Medium"/>
                <a:ea typeface="Montserrat Medium"/>
                <a:cs typeface="Montserrat Medium"/>
                <a:sym typeface="Montserrat Medium"/>
              </a:rPr>
              <a:t>Rezaee Borj, Parisa, Raja, Kiran, </a:t>
            </a:r>
            <a:r>
              <a:rPr lang="en" sz="1000">
                <a:solidFill>
                  <a:schemeClr val="lt1"/>
                </a:solidFill>
                <a:latin typeface="Montserrat Medium"/>
                <a:ea typeface="Montserrat Medium"/>
                <a:cs typeface="Montserrat Medium"/>
                <a:sym typeface="Montserrat Medium"/>
              </a:rPr>
              <a:t>Hours</a:t>
            </a:r>
            <a:r>
              <a:rPr lang="en" sz="1000">
                <a:solidFill>
                  <a:schemeClr val="lt1"/>
                </a:solidFill>
                <a:latin typeface="Montserrat Medium"/>
                <a:ea typeface="Montserrat Medium"/>
                <a:cs typeface="Montserrat Medium"/>
                <a:sym typeface="Montserrat Medium"/>
              </a:rPr>
              <a:t>, Patrick</a:t>
            </a:r>
            <a:r>
              <a:rPr lang="en" sz="1000">
                <a:solidFill>
                  <a:schemeClr val="lt1"/>
                </a:solidFill>
                <a:latin typeface="Montserrat Medium"/>
                <a:ea typeface="Montserrat Medium"/>
                <a:cs typeface="Montserrat Medium"/>
                <a:sym typeface="Montserrat Medium"/>
              </a:rPr>
              <a:t>. 2023. Online grooming detection: A comprehensive survey of child exploitation in chat logs. [online] ScienceDirect. Available at: </a:t>
            </a:r>
            <a:r>
              <a:rPr lang="en" sz="1000" u="sng">
                <a:solidFill>
                  <a:schemeClr val="lt1"/>
                </a:solidFill>
                <a:latin typeface="Montserrat"/>
                <a:ea typeface="Montserrat"/>
                <a:cs typeface="Montserrat"/>
                <a:sym typeface="Montserrat"/>
                <a:hlinkClick r:id="rId7">
                  <a:extLst>
                    <a:ext uri="{A12FA001-AC4F-418D-AE19-62706E023703}">
                      <ahyp:hlinkClr val="tx"/>
                    </a:ext>
                  </a:extLst>
                </a:hlinkClick>
              </a:rPr>
              <a:t>https://www.sciencedirect.com/science/article/pii/S0950705122011327#b74</a:t>
            </a:r>
            <a:endParaRPr sz="1000" u="sng">
              <a:solidFill>
                <a:schemeClr val="lt1"/>
              </a:solidFill>
              <a:latin typeface="Montserrat Medium"/>
              <a:ea typeface="Montserrat Medium"/>
              <a:cs typeface="Montserrat Medium"/>
              <a:sym typeface="Montserrat Medium"/>
            </a:endParaRPr>
          </a:p>
          <a:p>
            <a:pPr indent="-292100" lvl="0" marL="457200" rtl="0" algn="l">
              <a:lnSpc>
                <a:spcPct val="115000"/>
              </a:lnSpc>
              <a:spcBef>
                <a:spcPts val="0"/>
              </a:spcBef>
              <a:spcAft>
                <a:spcPts val="0"/>
              </a:spcAft>
              <a:buClr>
                <a:schemeClr val="lt1"/>
              </a:buClr>
              <a:buSzPts val="1000"/>
              <a:buFont typeface="Montserrat Medium"/>
              <a:buAutoNum type="arabicPeriod"/>
            </a:pPr>
            <a:r>
              <a:rPr lang="en" sz="1000">
                <a:solidFill>
                  <a:schemeClr val="lt1"/>
                </a:solidFill>
                <a:latin typeface="Montserrat Medium"/>
                <a:ea typeface="Montserrat Medium"/>
                <a:cs typeface="Montserrat Medium"/>
                <a:sym typeface="Montserrat Medium"/>
              </a:rPr>
              <a:t>Sinnamon, Grant. 2017. The Psychology of Adult Sexual Grooming: Sinnamon’s Seven-Stage Model of Adult Sexual Grooming. [online] ScienceDirect. </a:t>
            </a:r>
            <a:r>
              <a:rPr lang="en" sz="1000">
                <a:solidFill>
                  <a:schemeClr val="lt1"/>
                </a:solidFill>
                <a:latin typeface="Montserrat Medium"/>
                <a:ea typeface="Montserrat Medium"/>
                <a:cs typeface="Montserrat Medium"/>
                <a:sym typeface="Montserrat Medium"/>
              </a:rPr>
              <a:t>Available</a:t>
            </a:r>
            <a:r>
              <a:rPr lang="en" sz="1000">
                <a:solidFill>
                  <a:schemeClr val="lt1"/>
                </a:solidFill>
                <a:latin typeface="Montserrat Medium"/>
                <a:ea typeface="Montserrat Medium"/>
                <a:cs typeface="Montserrat Medium"/>
                <a:sym typeface="Montserrat Medium"/>
              </a:rPr>
              <a:t> at: </a:t>
            </a:r>
            <a:r>
              <a:rPr lang="en" sz="1000" u="sng">
                <a:solidFill>
                  <a:schemeClr val="lt1"/>
                </a:solidFill>
                <a:latin typeface="Montserrat Medium"/>
                <a:ea typeface="Montserrat Medium"/>
                <a:cs typeface="Montserrat Medium"/>
                <a:sym typeface="Montserrat Medium"/>
                <a:hlinkClick r:id="rId8">
                  <a:extLst>
                    <a:ext uri="{A12FA001-AC4F-418D-AE19-62706E023703}">
                      <ahyp:hlinkClr val="tx"/>
                    </a:ext>
                  </a:extLst>
                </a:hlinkClick>
              </a:rPr>
              <a:t>https://www.sciencedirect.com/science/article/abs/pii/B978012809287300016X</a:t>
            </a:r>
            <a:r>
              <a:rPr lang="en" sz="1000">
                <a:solidFill>
                  <a:schemeClr val="lt1"/>
                </a:solidFill>
                <a:latin typeface="Montserrat Medium"/>
                <a:ea typeface="Montserrat Medium"/>
                <a:cs typeface="Montserrat Medium"/>
                <a:sym typeface="Montserrat Medium"/>
              </a:rPr>
              <a:t> </a:t>
            </a:r>
            <a:endParaRPr sz="1000">
              <a:solidFill>
                <a:schemeClr val="lt1"/>
              </a:solidFill>
              <a:latin typeface="Montserrat Medium"/>
              <a:ea typeface="Montserrat Medium"/>
              <a:cs typeface="Montserrat Medium"/>
              <a:sym typeface="Montserrat Medium"/>
            </a:endParaRPr>
          </a:p>
          <a:p>
            <a:pPr indent="-292100" lvl="0" marL="457200" marR="0" rtl="0" algn="l">
              <a:lnSpc>
                <a:spcPct val="140013"/>
              </a:lnSpc>
              <a:spcBef>
                <a:spcPts val="0"/>
              </a:spcBef>
              <a:spcAft>
                <a:spcPts val="0"/>
              </a:spcAft>
              <a:buClr>
                <a:schemeClr val="lt1"/>
              </a:buClr>
              <a:buSzPts val="1000"/>
              <a:buFont typeface="Montserrat Medium"/>
              <a:buAutoNum type="arabicPeriod"/>
            </a:pPr>
            <a:r>
              <a:rPr lang="en" sz="1000">
                <a:solidFill>
                  <a:schemeClr val="lt1"/>
                </a:solidFill>
                <a:latin typeface="Montserrat Medium"/>
                <a:ea typeface="Montserrat Medium"/>
                <a:cs typeface="Montserrat Medium"/>
                <a:sym typeface="Montserrat Medium"/>
              </a:rPr>
              <a:t>Y. -G. Cheong, A. K. Jensen, E. R. Guðnadóttir, B. -C. Bae and J. Togelius, "Detecting Predatory Behavior in Game Chats," in </a:t>
            </a:r>
            <a:r>
              <a:rPr i="1" lang="en" sz="1000">
                <a:solidFill>
                  <a:schemeClr val="lt1"/>
                </a:solidFill>
                <a:latin typeface="Montserrat Medium"/>
                <a:ea typeface="Montserrat Medium"/>
                <a:cs typeface="Montserrat Medium"/>
                <a:sym typeface="Montserrat Medium"/>
              </a:rPr>
              <a:t>IEEE Transactions on Computational Intelligence and AI in Games</a:t>
            </a:r>
            <a:r>
              <a:rPr lang="en" sz="1000">
                <a:solidFill>
                  <a:schemeClr val="lt1"/>
                </a:solidFill>
                <a:latin typeface="Montserrat Medium"/>
                <a:ea typeface="Montserrat Medium"/>
                <a:cs typeface="Montserrat Medium"/>
                <a:sym typeface="Montserrat Medium"/>
              </a:rPr>
              <a:t>, vol. 7, no. 3, pp. 220-232, Sept. 2015, doi: 10.1109/TCIAIG.2015.2424932. keywords: {Games;Context;Machine learning algorithms;Feature extraction;Media;Social network services;Labeling;Chat;data mining;game data;natural language processing (NLP);preprocessing;sexual predator;text classification},</a:t>
            </a:r>
            <a:endParaRPr sz="1000" u="sng">
              <a:solidFill>
                <a:schemeClr val="lt1"/>
              </a:solidFill>
              <a:latin typeface="Montserrat Medium"/>
              <a:ea typeface="Montserrat Medium"/>
              <a:cs typeface="Montserrat Medium"/>
              <a:sym typeface="Montserrat Medium"/>
            </a:endParaRPr>
          </a:p>
          <a:p>
            <a:pPr indent="0" lvl="0" marL="0" marR="0" rtl="0" algn="l">
              <a:lnSpc>
                <a:spcPct val="140013"/>
              </a:lnSpc>
              <a:spcBef>
                <a:spcPts val="0"/>
              </a:spcBef>
              <a:spcAft>
                <a:spcPts val="0"/>
              </a:spcAft>
              <a:buNone/>
            </a:pPr>
            <a:r>
              <a:t/>
            </a:r>
            <a:endParaRPr sz="1000">
              <a:solidFill>
                <a:srgbClr val="FFFFFF"/>
              </a:solidFill>
              <a:latin typeface="Montserrat Medium"/>
              <a:ea typeface="Montserrat Medium"/>
              <a:cs typeface="Montserrat Medium"/>
              <a:sym typeface="Montserrat Medium"/>
            </a:endParaRPr>
          </a:p>
          <a:p>
            <a:pPr indent="0" lvl="0" marL="0" marR="0" rtl="0" algn="l">
              <a:lnSpc>
                <a:spcPct val="140013"/>
              </a:lnSpc>
              <a:spcBef>
                <a:spcPts val="0"/>
              </a:spcBef>
              <a:spcAft>
                <a:spcPts val="0"/>
              </a:spcAft>
              <a:buNone/>
            </a:pPr>
            <a:r>
              <a:rPr lang="en" sz="1000">
                <a:solidFill>
                  <a:srgbClr val="FFFFFF"/>
                </a:solidFill>
                <a:latin typeface="Montserrat Medium"/>
                <a:ea typeface="Montserrat Medium"/>
                <a:cs typeface="Montserrat Medium"/>
                <a:sym typeface="Montserrat Medium"/>
              </a:rPr>
              <a:t>Logo</a:t>
            </a:r>
            <a:r>
              <a:rPr lang="en" sz="1000">
                <a:solidFill>
                  <a:srgbClr val="FFFFFF"/>
                </a:solidFill>
                <a:latin typeface="Montserrat Medium"/>
                <a:ea typeface="Montserrat Medium"/>
                <a:cs typeface="Montserrat Medium"/>
                <a:sym typeface="Montserrat Medium"/>
              </a:rPr>
              <a:t> and video banner were m</a:t>
            </a:r>
            <a:r>
              <a:rPr lang="en" sz="1000">
                <a:solidFill>
                  <a:schemeClr val="lt1"/>
                </a:solidFill>
                <a:latin typeface="Montserrat Medium"/>
                <a:ea typeface="Montserrat Medium"/>
                <a:cs typeface="Montserrat Medium"/>
                <a:sym typeface="Montserrat Medium"/>
              </a:rPr>
              <a:t>ade using Canva</a:t>
            </a:r>
            <a:endParaRPr sz="1000">
              <a:solidFill>
                <a:schemeClr val="lt1"/>
              </a:solidFill>
              <a:latin typeface="Montserrat Medium"/>
              <a:ea typeface="Montserrat Medium"/>
              <a:cs typeface="Montserrat Medium"/>
              <a:sym typeface="Montserrat Medium"/>
            </a:endParaRPr>
          </a:p>
          <a:p>
            <a:pPr indent="0" lvl="0" marL="0" marR="0" rtl="0" algn="l">
              <a:lnSpc>
                <a:spcPct val="140013"/>
              </a:lnSpc>
              <a:spcBef>
                <a:spcPts val="0"/>
              </a:spcBef>
              <a:spcAft>
                <a:spcPts val="0"/>
              </a:spcAft>
              <a:buNone/>
            </a:pPr>
            <a:r>
              <a:rPr lang="en" sz="1000">
                <a:solidFill>
                  <a:schemeClr val="lt1"/>
                </a:solidFill>
                <a:latin typeface="Montserrat Medium"/>
                <a:ea typeface="Montserrat Medium"/>
                <a:cs typeface="Montserrat Medium"/>
                <a:sym typeface="Montserrat Medium"/>
              </a:rPr>
              <a:t>Followed this Youtube tutorial to create chat room:  </a:t>
            </a:r>
            <a:r>
              <a:rPr lang="en" sz="1000" u="sng">
                <a:solidFill>
                  <a:schemeClr val="lt1"/>
                </a:solidFill>
                <a:latin typeface="Montserrat Medium"/>
                <a:ea typeface="Montserrat Medium"/>
                <a:cs typeface="Montserrat Medium"/>
                <a:sym typeface="Montserrat Medium"/>
                <a:hlinkClick r:id="rId9">
                  <a:extLst>
                    <a:ext uri="{A12FA001-AC4F-418D-AE19-62706E023703}">
                      <ahyp:hlinkClr val="tx"/>
                    </a:ext>
                  </a:extLst>
                </a:hlinkClick>
              </a:rPr>
              <a:t>https://www.youtube.com/watch?v=mkXdvs8H7T</a:t>
            </a:r>
            <a:r>
              <a:rPr lang="en" sz="1000" u="sng">
                <a:solidFill>
                  <a:schemeClr val="lt1"/>
                </a:solidFill>
                <a:latin typeface="Montserrat Medium"/>
                <a:ea typeface="Montserrat Medium"/>
                <a:cs typeface="Montserrat Medium"/>
                <a:sym typeface="Montserrat Medium"/>
                <a:hlinkClick r:id="rId10">
                  <a:extLst>
                    <a:ext uri="{A12FA001-AC4F-418D-AE19-62706E023703}">
                      <ahyp:hlinkClr val="tx"/>
                    </a:ext>
                  </a:extLst>
                </a:hlinkClick>
              </a:rPr>
              <a:t>A</a:t>
            </a:r>
            <a:endParaRPr sz="1000">
              <a:solidFill>
                <a:srgbClr val="FFFFFF"/>
              </a:solidFill>
              <a:latin typeface="Montserrat Medium"/>
              <a:ea typeface="Montserrat Medium"/>
              <a:cs typeface="Montserrat Medium"/>
              <a:sym typeface="Montserrat Medium"/>
            </a:endParaRPr>
          </a:p>
          <a:p>
            <a:pPr indent="0" lvl="0" marL="0" marR="0" rtl="0" algn="l">
              <a:lnSpc>
                <a:spcPct val="140013"/>
              </a:lnSpc>
              <a:spcBef>
                <a:spcPts val="0"/>
              </a:spcBef>
              <a:spcAft>
                <a:spcPts val="0"/>
              </a:spcAft>
              <a:buNone/>
            </a:pPr>
            <a:r>
              <a:t/>
            </a:r>
            <a:endParaRPr sz="1100">
              <a:solidFill>
                <a:srgbClr val="FFFFFF"/>
              </a:solidFill>
              <a:latin typeface="Montserrat Medium"/>
              <a:ea typeface="Montserrat Medium"/>
              <a:cs typeface="Montserrat Medium"/>
              <a:sym typeface="Montserrat Medium"/>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000F3D"/>
        </a:solidFill>
      </p:bgPr>
    </p:bg>
    <p:spTree>
      <p:nvGrpSpPr>
        <p:cNvPr id="867" name="Shape 867"/>
        <p:cNvGrpSpPr/>
        <p:nvPr/>
      </p:nvGrpSpPr>
      <p:grpSpPr>
        <a:xfrm>
          <a:off x="0" y="0"/>
          <a:ext cx="0" cy="0"/>
          <a:chOff x="0" y="0"/>
          <a:chExt cx="0" cy="0"/>
        </a:xfrm>
      </p:grpSpPr>
      <p:sp>
        <p:nvSpPr>
          <p:cNvPr id="868" name="Google Shape;868;p53"/>
          <p:cNvSpPr/>
          <p:nvPr/>
        </p:nvSpPr>
        <p:spPr>
          <a:xfrm rot="10800000">
            <a:off x="6683700" y="-1399095"/>
            <a:ext cx="3226424" cy="2798190"/>
          </a:xfrm>
          <a:custGeom>
            <a:rect b="b" l="l" r="r" t="t"/>
            <a:pathLst>
              <a:path extrusionOk="0" h="5596379" w="6452848">
                <a:moveTo>
                  <a:pt x="0" y="0"/>
                </a:moveTo>
                <a:lnTo>
                  <a:pt x="6452849" y="0"/>
                </a:lnTo>
                <a:lnTo>
                  <a:pt x="6452849" y="5596380"/>
                </a:lnTo>
                <a:lnTo>
                  <a:pt x="0" y="5596380"/>
                </a:lnTo>
                <a:lnTo>
                  <a:pt x="0" y="0"/>
                </a:lnTo>
                <a:close/>
              </a:path>
            </a:pathLst>
          </a:custGeom>
          <a:blipFill rotWithShape="1">
            <a:blip r:embed="rId3">
              <a:alphaModFix/>
            </a:blip>
            <a:stretch>
              <a:fillRect b="0" l="0" r="0" t="0"/>
            </a:stretch>
          </a:blipFill>
          <a:ln>
            <a:noFill/>
          </a:ln>
        </p:spPr>
      </p:sp>
      <p:sp>
        <p:nvSpPr>
          <p:cNvPr id="869" name="Google Shape;869;p53"/>
          <p:cNvSpPr/>
          <p:nvPr/>
        </p:nvSpPr>
        <p:spPr>
          <a:xfrm>
            <a:off x="-1158769" y="4112245"/>
            <a:ext cx="3226424" cy="2798189"/>
          </a:xfrm>
          <a:custGeom>
            <a:rect b="b" l="l" r="r" t="t"/>
            <a:pathLst>
              <a:path extrusionOk="0" h="5596379" w="6452848">
                <a:moveTo>
                  <a:pt x="0" y="0"/>
                </a:moveTo>
                <a:lnTo>
                  <a:pt x="6452849" y="0"/>
                </a:lnTo>
                <a:lnTo>
                  <a:pt x="6452849" y="5596379"/>
                </a:lnTo>
                <a:lnTo>
                  <a:pt x="0" y="5596379"/>
                </a:lnTo>
                <a:lnTo>
                  <a:pt x="0" y="0"/>
                </a:lnTo>
                <a:close/>
              </a:path>
            </a:pathLst>
          </a:custGeom>
          <a:blipFill rotWithShape="1">
            <a:blip r:embed="rId3">
              <a:alphaModFix/>
            </a:blip>
            <a:stretch>
              <a:fillRect b="0" l="0" r="0" t="0"/>
            </a:stretch>
          </a:blipFill>
          <a:ln>
            <a:noFill/>
          </a:ln>
        </p:spPr>
      </p:sp>
      <p:pic>
        <p:nvPicPr>
          <p:cNvPr id="870" name="Google Shape;870;p53"/>
          <p:cNvPicPr preferRelativeResize="0"/>
          <p:nvPr/>
        </p:nvPicPr>
        <p:blipFill>
          <a:blip r:embed="rId4">
            <a:alphaModFix/>
          </a:blip>
          <a:stretch>
            <a:fillRect/>
          </a:stretch>
        </p:blipFill>
        <p:spPr>
          <a:xfrm>
            <a:off x="8345075" y="4330675"/>
            <a:ext cx="728950" cy="728950"/>
          </a:xfrm>
          <a:prstGeom prst="rect">
            <a:avLst/>
          </a:prstGeom>
          <a:noFill/>
          <a:ln>
            <a:noFill/>
          </a:ln>
        </p:spPr>
      </p:pic>
      <p:pic>
        <p:nvPicPr>
          <p:cNvPr descr="Join us in revolutionizing online protection. Chat Companion – safeguarding futures, one alert at a time." id="871" name="Google Shape;871;p53" title="Chat CompAnIon Product Demo">
            <a:hlinkClick r:id="rId5"/>
          </p:cNvPr>
          <p:cNvPicPr preferRelativeResize="0"/>
          <p:nvPr/>
        </p:nvPicPr>
        <p:blipFill>
          <a:blip r:embed="rId6">
            <a:alphaModFix/>
          </a:blip>
          <a:stretch>
            <a:fillRect/>
          </a:stretch>
        </p:blipFill>
        <p:spPr>
          <a:xfrm>
            <a:off x="1234200" y="694238"/>
            <a:ext cx="6675600" cy="37550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71"/>
                                        </p:tgtEl>
                                        <p:attrNameLst>
                                          <p:attrName>style.visibility</p:attrName>
                                        </p:attrNameLst>
                                      </p:cBhvr>
                                      <p:to>
                                        <p:strVal val="visible"/>
                                      </p:to>
                                    </p:set>
                                    <p:animEffect filter="fade" transition="in">
                                      <p:cBhvr>
                                        <p:cTn dur="1000"/>
                                        <p:tgtEl>
                                          <p:spTgt spid="87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F3D"/>
        </a:solidFill>
      </p:bgPr>
    </p:bg>
    <p:spTree>
      <p:nvGrpSpPr>
        <p:cNvPr id="166" name="Shape 166"/>
        <p:cNvGrpSpPr/>
        <p:nvPr/>
      </p:nvGrpSpPr>
      <p:grpSpPr>
        <a:xfrm>
          <a:off x="0" y="0"/>
          <a:ext cx="0" cy="0"/>
          <a:chOff x="0" y="0"/>
          <a:chExt cx="0" cy="0"/>
        </a:xfrm>
      </p:grpSpPr>
      <p:grpSp>
        <p:nvGrpSpPr>
          <p:cNvPr id="167" name="Google Shape;167;p27"/>
          <p:cNvGrpSpPr/>
          <p:nvPr/>
        </p:nvGrpSpPr>
        <p:grpSpPr>
          <a:xfrm>
            <a:off x="1034707" y="1720486"/>
            <a:ext cx="1306495" cy="1186745"/>
            <a:chOff x="0" y="-38100"/>
            <a:chExt cx="991873" cy="900960"/>
          </a:xfrm>
        </p:grpSpPr>
        <p:sp>
          <p:nvSpPr>
            <p:cNvPr id="168" name="Google Shape;168;p27"/>
            <p:cNvSpPr/>
            <p:nvPr/>
          </p:nvSpPr>
          <p:spPr>
            <a:xfrm>
              <a:off x="0" y="0"/>
              <a:ext cx="991873" cy="862860"/>
            </a:xfrm>
            <a:custGeom>
              <a:rect b="b" l="l" r="r" t="t"/>
              <a:pathLst>
                <a:path extrusionOk="0" h="862860" w="991873">
                  <a:moveTo>
                    <a:pt x="0" y="0"/>
                  </a:moveTo>
                  <a:lnTo>
                    <a:pt x="991873" y="0"/>
                  </a:lnTo>
                  <a:lnTo>
                    <a:pt x="991873" y="862860"/>
                  </a:lnTo>
                  <a:lnTo>
                    <a:pt x="0" y="862860"/>
                  </a:lnTo>
                  <a:close/>
                </a:path>
              </a:pathLst>
            </a:custGeom>
            <a:solidFill>
              <a:srgbClr val="145DA0"/>
            </a:solidFill>
            <a:ln cap="sq" cmpd="sng" w="9525">
              <a:solidFill>
                <a:srgbClr val="FFFFFF"/>
              </a:solidFill>
              <a:prstDash val="solid"/>
              <a:miter lim="8000"/>
              <a:headEnd len="sm" w="sm" type="none"/>
              <a:tailEnd len="sm" w="sm" type="none"/>
            </a:ln>
          </p:spPr>
        </p:sp>
        <p:sp>
          <p:nvSpPr>
            <p:cNvPr id="169" name="Google Shape;169;p27"/>
            <p:cNvSpPr txBox="1"/>
            <p:nvPr/>
          </p:nvSpPr>
          <p:spPr>
            <a:xfrm>
              <a:off x="0" y="-38100"/>
              <a:ext cx="991800" cy="900900"/>
            </a:xfrm>
            <a:prstGeom prst="rect">
              <a:avLst/>
            </a:prstGeom>
            <a:noFill/>
            <a:ln>
              <a:noFill/>
            </a:ln>
          </p:spPr>
          <p:txBody>
            <a:bodyPr anchorCtr="0" anchor="ctr" bIns="25400" lIns="25400" spcFirstLastPara="1" rIns="25400" wrap="square" tIns="25400">
              <a:noAutofit/>
            </a:bodyPr>
            <a:lstStyle/>
            <a:p>
              <a:pPr indent="0" lvl="0" marL="0" marR="0" rtl="0" algn="ctr">
                <a:lnSpc>
                  <a:spcPct val="193500"/>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cxnSp>
        <p:nvCxnSpPr>
          <p:cNvPr id="170" name="Google Shape;170;p27"/>
          <p:cNvCxnSpPr/>
          <p:nvPr/>
        </p:nvCxnSpPr>
        <p:spPr>
          <a:xfrm>
            <a:off x="1109782" y="2313857"/>
            <a:ext cx="1101600" cy="0"/>
          </a:xfrm>
          <a:prstGeom prst="straightConnector1">
            <a:avLst/>
          </a:prstGeom>
          <a:noFill/>
          <a:ln cap="flat" cmpd="sng" w="38100">
            <a:solidFill>
              <a:srgbClr val="FFFFFF"/>
            </a:solidFill>
            <a:prstDash val="solid"/>
            <a:round/>
            <a:headEnd len="sm" w="sm" type="none"/>
            <a:tailEnd len="sm" w="sm" type="none"/>
          </a:ln>
        </p:spPr>
      </p:cxnSp>
      <p:grpSp>
        <p:nvGrpSpPr>
          <p:cNvPr id="171" name="Google Shape;171;p27"/>
          <p:cNvGrpSpPr/>
          <p:nvPr/>
        </p:nvGrpSpPr>
        <p:grpSpPr>
          <a:xfrm>
            <a:off x="2465082" y="1720486"/>
            <a:ext cx="1306495" cy="1186745"/>
            <a:chOff x="0" y="-38100"/>
            <a:chExt cx="991873" cy="900960"/>
          </a:xfrm>
        </p:grpSpPr>
        <p:sp>
          <p:nvSpPr>
            <p:cNvPr id="172" name="Google Shape;172;p27"/>
            <p:cNvSpPr/>
            <p:nvPr/>
          </p:nvSpPr>
          <p:spPr>
            <a:xfrm>
              <a:off x="0" y="0"/>
              <a:ext cx="991873" cy="862860"/>
            </a:xfrm>
            <a:custGeom>
              <a:rect b="b" l="l" r="r" t="t"/>
              <a:pathLst>
                <a:path extrusionOk="0" h="862860" w="991873">
                  <a:moveTo>
                    <a:pt x="0" y="0"/>
                  </a:moveTo>
                  <a:lnTo>
                    <a:pt x="991873" y="0"/>
                  </a:lnTo>
                  <a:lnTo>
                    <a:pt x="991873" y="862860"/>
                  </a:lnTo>
                  <a:lnTo>
                    <a:pt x="0" y="862860"/>
                  </a:lnTo>
                  <a:close/>
                </a:path>
              </a:pathLst>
            </a:custGeom>
            <a:solidFill>
              <a:srgbClr val="145DA0"/>
            </a:solidFill>
            <a:ln cap="sq" cmpd="sng" w="9525">
              <a:solidFill>
                <a:srgbClr val="FFFFFF"/>
              </a:solidFill>
              <a:prstDash val="solid"/>
              <a:miter lim="8000"/>
              <a:headEnd len="sm" w="sm" type="none"/>
              <a:tailEnd len="sm" w="sm" type="none"/>
            </a:ln>
          </p:spPr>
        </p:sp>
        <p:sp>
          <p:nvSpPr>
            <p:cNvPr id="173" name="Google Shape;173;p27"/>
            <p:cNvSpPr txBox="1"/>
            <p:nvPr/>
          </p:nvSpPr>
          <p:spPr>
            <a:xfrm>
              <a:off x="0" y="-38100"/>
              <a:ext cx="991800" cy="900900"/>
            </a:xfrm>
            <a:prstGeom prst="rect">
              <a:avLst/>
            </a:prstGeom>
            <a:noFill/>
            <a:ln>
              <a:noFill/>
            </a:ln>
          </p:spPr>
          <p:txBody>
            <a:bodyPr anchorCtr="0" anchor="ctr" bIns="25400" lIns="25400" spcFirstLastPara="1" rIns="25400" wrap="square" tIns="25400">
              <a:noAutofit/>
            </a:bodyPr>
            <a:lstStyle/>
            <a:p>
              <a:pPr indent="0" lvl="0" marL="0" marR="0" rtl="0" algn="ctr">
                <a:lnSpc>
                  <a:spcPct val="193500"/>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cxnSp>
        <p:nvCxnSpPr>
          <p:cNvPr id="174" name="Google Shape;174;p27"/>
          <p:cNvCxnSpPr/>
          <p:nvPr/>
        </p:nvCxnSpPr>
        <p:spPr>
          <a:xfrm>
            <a:off x="2568256" y="2313857"/>
            <a:ext cx="1101600" cy="0"/>
          </a:xfrm>
          <a:prstGeom prst="straightConnector1">
            <a:avLst/>
          </a:prstGeom>
          <a:noFill/>
          <a:ln cap="flat" cmpd="sng" w="38100">
            <a:solidFill>
              <a:srgbClr val="FFFFFF"/>
            </a:solidFill>
            <a:prstDash val="solid"/>
            <a:round/>
            <a:headEnd len="sm" w="sm" type="none"/>
            <a:tailEnd len="sm" w="sm" type="none"/>
          </a:ln>
        </p:spPr>
      </p:cxnSp>
      <p:sp>
        <p:nvSpPr>
          <p:cNvPr id="175" name="Google Shape;175;p27"/>
          <p:cNvSpPr/>
          <p:nvPr/>
        </p:nvSpPr>
        <p:spPr>
          <a:xfrm>
            <a:off x="5000338" y="754815"/>
            <a:ext cx="3491929" cy="4032250"/>
          </a:xfrm>
          <a:custGeom>
            <a:rect b="b" l="l" r="r" t="t"/>
            <a:pathLst>
              <a:path extrusionOk="0" h="6350000" w="5499100">
                <a:moveTo>
                  <a:pt x="2749550" y="6350000"/>
                </a:moveTo>
                <a:lnTo>
                  <a:pt x="0" y="4762500"/>
                </a:lnTo>
                <a:lnTo>
                  <a:pt x="0" y="1587500"/>
                </a:lnTo>
                <a:lnTo>
                  <a:pt x="2749550" y="0"/>
                </a:lnTo>
                <a:lnTo>
                  <a:pt x="5499100" y="1587500"/>
                </a:lnTo>
                <a:lnTo>
                  <a:pt x="5499100" y="4762500"/>
                </a:lnTo>
                <a:lnTo>
                  <a:pt x="2749550" y="6350000"/>
                </a:lnTo>
                <a:close/>
              </a:path>
            </a:pathLst>
          </a:custGeom>
          <a:solidFill>
            <a:srgbClr val="56AEFF"/>
          </a:solidFill>
          <a:ln cap="flat" cmpd="sng" w="12700">
            <a:solidFill>
              <a:srgbClr val="000000"/>
            </a:solidFill>
            <a:prstDash val="solid"/>
            <a:round/>
            <a:headEnd len="sm" w="sm" type="none"/>
            <a:tailEnd len="sm" w="sm" type="none"/>
          </a:ln>
        </p:spPr>
      </p:sp>
      <p:sp>
        <p:nvSpPr>
          <p:cNvPr id="176" name="Google Shape;176;p27"/>
          <p:cNvSpPr txBox="1"/>
          <p:nvPr/>
        </p:nvSpPr>
        <p:spPr>
          <a:xfrm>
            <a:off x="1108382" y="2431752"/>
            <a:ext cx="1159200" cy="403200"/>
          </a:xfrm>
          <a:prstGeom prst="rect">
            <a:avLst/>
          </a:prstGeom>
          <a:noFill/>
          <a:ln>
            <a:noFill/>
          </a:ln>
        </p:spPr>
        <p:txBody>
          <a:bodyPr anchorCtr="0" anchor="t" bIns="0" lIns="0" spcFirstLastPara="1" rIns="0" wrap="square" tIns="0">
            <a:spAutoFit/>
          </a:bodyPr>
          <a:lstStyle/>
          <a:p>
            <a:pPr indent="0" lvl="0" marL="0" marR="0" rtl="0" algn="ctr">
              <a:lnSpc>
                <a:spcPct val="138049"/>
              </a:lnSpc>
              <a:spcBef>
                <a:spcPts val="0"/>
              </a:spcBef>
              <a:spcAft>
                <a:spcPts val="0"/>
              </a:spcAft>
              <a:buNone/>
            </a:pPr>
            <a:r>
              <a:rPr lang="en" sz="1100">
                <a:solidFill>
                  <a:srgbClr val="FFFFFF"/>
                </a:solidFill>
                <a:latin typeface="Montserrat"/>
                <a:ea typeface="Montserrat"/>
                <a:cs typeface="Montserrat"/>
                <a:sym typeface="Montserrat"/>
              </a:rPr>
              <a:t>Problem Statement</a:t>
            </a:r>
            <a:endParaRPr sz="900">
              <a:latin typeface="Montserrat"/>
              <a:ea typeface="Montserrat"/>
              <a:cs typeface="Montserrat"/>
              <a:sym typeface="Montserrat"/>
            </a:endParaRPr>
          </a:p>
        </p:txBody>
      </p:sp>
      <p:sp>
        <p:nvSpPr>
          <p:cNvPr id="177" name="Google Shape;177;p27"/>
          <p:cNvSpPr txBox="1"/>
          <p:nvPr/>
        </p:nvSpPr>
        <p:spPr>
          <a:xfrm>
            <a:off x="1265460" y="1839326"/>
            <a:ext cx="845100" cy="446400"/>
          </a:xfrm>
          <a:prstGeom prst="rect">
            <a:avLst/>
          </a:prstGeom>
          <a:noFill/>
          <a:ln>
            <a:noFill/>
          </a:ln>
        </p:spPr>
        <p:txBody>
          <a:bodyPr anchorCtr="0" anchor="t" bIns="0" lIns="0" spcFirstLastPara="1" rIns="0" wrap="square" tIns="0">
            <a:spAutoFit/>
          </a:bodyPr>
          <a:lstStyle/>
          <a:p>
            <a:pPr indent="0" lvl="0" marL="0" marR="0" rtl="0" algn="ctr">
              <a:lnSpc>
                <a:spcPct val="137994"/>
              </a:lnSpc>
              <a:spcBef>
                <a:spcPts val="0"/>
              </a:spcBef>
              <a:spcAft>
                <a:spcPts val="0"/>
              </a:spcAft>
              <a:buNone/>
            </a:pPr>
            <a:r>
              <a:rPr i="0" lang="en" sz="2900" u="none" cap="none" strike="noStrike">
                <a:solidFill>
                  <a:srgbClr val="FFFFFF"/>
                </a:solidFill>
                <a:latin typeface="Montserrat Medium"/>
                <a:ea typeface="Montserrat Medium"/>
                <a:cs typeface="Montserrat Medium"/>
                <a:sym typeface="Montserrat Medium"/>
              </a:rPr>
              <a:t>1</a:t>
            </a:r>
            <a:endParaRPr sz="700">
              <a:latin typeface="Montserrat Medium"/>
              <a:ea typeface="Montserrat Medium"/>
              <a:cs typeface="Montserrat Medium"/>
              <a:sym typeface="Montserrat Medium"/>
            </a:endParaRPr>
          </a:p>
        </p:txBody>
      </p:sp>
      <p:sp>
        <p:nvSpPr>
          <p:cNvPr id="178" name="Google Shape;178;p27"/>
          <p:cNvSpPr txBox="1"/>
          <p:nvPr/>
        </p:nvSpPr>
        <p:spPr>
          <a:xfrm>
            <a:off x="2538731" y="2626527"/>
            <a:ext cx="1159200" cy="92400"/>
          </a:xfrm>
          <a:prstGeom prst="rect">
            <a:avLst/>
          </a:prstGeom>
          <a:noFill/>
          <a:ln>
            <a:noFill/>
          </a:ln>
        </p:spPr>
        <p:txBody>
          <a:bodyPr anchorCtr="0" anchor="t" bIns="0" lIns="0" spcFirstLastPara="1" rIns="0" wrap="square" tIns="0">
            <a:spAutoFit/>
          </a:bodyPr>
          <a:lstStyle/>
          <a:p>
            <a:pPr indent="0" lvl="0" marL="0" marR="0" rtl="0" algn="ctr">
              <a:lnSpc>
                <a:spcPct val="138049"/>
              </a:lnSpc>
              <a:spcBef>
                <a:spcPts val="0"/>
              </a:spcBef>
              <a:spcAft>
                <a:spcPts val="0"/>
              </a:spcAft>
              <a:buNone/>
            </a:pPr>
            <a:r>
              <a:t/>
            </a:r>
            <a:endParaRPr sz="600"/>
          </a:p>
        </p:txBody>
      </p:sp>
      <p:sp>
        <p:nvSpPr>
          <p:cNvPr id="179" name="Google Shape;179;p27"/>
          <p:cNvSpPr txBox="1"/>
          <p:nvPr/>
        </p:nvSpPr>
        <p:spPr>
          <a:xfrm>
            <a:off x="2695734" y="1841551"/>
            <a:ext cx="845100" cy="446400"/>
          </a:xfrm>
          <a:prstGeom prst="rect">
            <a:avLst/>
          </a:prstGeom>
          <a:noFill/>
          <a:ln>
            <a:noFill/>
          </a:ln>
        </p:spPr>
        <p:txBody>
          <a:bodyPr anchorCtr="0" anchor="t" bIns="0" lIns="0" spcFirstLastPara="1" rIns="0" wrap="square" tIns="0">
            <a:spAutoFit/>
          </a:bodyPr>
          <a:lstStyle/>
          <a:p>
            <a:pPr indent="0" lvl="0" marL="0" marR="0" rtl="0" algn="ctr">
              <a:lnSpc>
                <a:spcPct val="137994"/>
              </a:lnSpc>
              <a:spcBef>
                <a:spcPts val="0"/>
              </a:spcBef>
              <a:spcAft>
                <a:spcPts val="0"/>
              </a:spcAft>
              <a:buNone/>
            </a:pPr>
            <a:r>
              <a:rPr lang="en" sz="2900">
                <a:solidFill>
                  <a:srgbClr val="FFFFFF"/>
                </a:solidFill>
                <a:latin typeface="Montserrat Medium"/>
                <a:ea typeface="Montserrat Medium"/>
                <a:cs typeface="Montserrat Medium"/>
                <a:sym typeface="Montserrat Medium"/>
              </a:rPr>
              <a:t>2</a:t>
            </a:r>
            <a:endParaRPr sz="2900">
              <a:solidFill>
                <a:srgbClr val="FFFFFF"/>
              </a:solidFill>
              <a:latin typeface="Montserrat Medium"/>
              <a:ea typeface="Montserrat Medium"/>
              <a:cs typeface="Montserrat Medium"/>
              <a:sym typeface="Montserrat Medium"/>
            </a:endParaRPr>
          </a:p>
        </p:txBody>
      </p:sp>
      <p:grpSp>
        <p:nvGrpSpPr>
          <p:cNvPr id="180" name="Google Shape;180;p27"/>
          <p:cNvGrpSpPr/>
          <p:nvPr/>
        </p:nvGrpSpPr>
        <p:grpSpPr>
          <a:xfrm>
            <a:off x="3218333" y="3031607"/>
            <a:ext cx="1306495" cy="1176484"/>
            <a:chOff x="1493334" y="2885182"/>
            <a:chExt cx="1306495" cy="1176484"/>
          </a:xfrm>
        </p:grpSpPr>
        <p:grpSp>
          <p:nvGrpSpPr>
            <p:cNvPr id="181" name="Google Shape;181;p27"/>
            <p:cNvGrpSpPr/>
            <p:nvPr/>
          </p:nvGrpSpPr>
          <p:grpSpPr>
            <a:xfrm>
              <a:off x="1493333" y="2885182"/>
              <a:ext cx="1306495" cy="1176484"/>
              <a:chOff x="0" y="-38100"/>
              <a:chExt cx="991873" cy="893170"/>
            </a:xfrm>
          </p:grpSpPr>
          <p:sp>
            <p:nvSpPr>
              <p:cNvPr id="182" name="Google Shape;182;p27"/>
              <p:cNvSpPr/>
              <p:nvPr/>
            </p:nvSpPr>
            <p:spPr>
              <a:xfrm>
                <a:off x="0" y="0"/>
                <a:ext cx="991873" cy="855070"/>
              </a:xfrm>
              <a:custGeom>
                <a:rect b="b" l="l" r="r" t="t"/>
                <a:pathLst>
                  <a:path extrusionOk="0" h="855070" w="991873">
                    <a:moveTo>
                      <a:pt x="0" y="0"/>
                    </a:moveTo>
                    <a:lnTo>
                      <a:pt x="991873" y="0"/>
                    </a:lnTo>
                    <a:lnTo>
                      <a:pt x="991873" y="855070"/>
                    </a:lnTo>
                    <a:lnTo>
                      <a:pt x="0" y="855070"/>
                    </a:lnTo>
                    <a:close/>
                  </a:path>
                </a:pathLst>
              </a:custGeom>
              <a:solidFill>
                <a:srgbClr val="145DA0"/>
              </a:solidFill>
              <a:ln cap="sq" cmpd="sng" w="9525">
                <a:solidFill>
                  <a:srgbClr val="FFFFFF"/>
                </a:solidFill>
                <a:prstDash val="solid"/>
                <a:miter lim="8000"/>
                <a:headEnd len="sm" w="sm" type="none"/>
                <a:tailEnd len="sm" w="sm" type="none"/>
              </a:ln>
            </p:spPr>
          </p:sp>
          <p:sp>
            <p:nvSpPr>
              <p:cNvPr id="183" name="Google Shape;183;p27"/>
              <p:cNvSpPr txBox="1"/>
              <p:nvPr/>
            </p:nvSpPr>
            <p:spPr>
              <a:xfrm>
                <a:off x="0" y="-38100"/>
                <a:ext cx="991800" cy="893100"/>
              </a:xfrm>
              <a:prstGeom prst="rect">
                <a:avLst/>
              </a:prstGeom>
              <a:noFill/>
              <a:ln>
                <a:noFill/>
              </a:ln>
            </p:spPr>
            <p:txBody>
              <a:bodyPr anchorCtr="0" anchor="ctr" bIns="25400" lIns="25400" spcFirstLastPara="1" rIns="25400" wrap="square" tIns="25400">
                <a:noAutofit/>
              </a:bodyPr>
              <a:lstStyle/>
              <a:p>
                <a:pPr indent="0" lvl="0" marL="0" marR="0" rtl="0" algn="ctr">
                  <a:lnSpc>
                    <a:spcPct val="193500"/>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cxnSp>
          <p:nvCxnSpPr>
            <p:cNvPr id="184" name="Google Shape;184;p27"/>
            <p:cNvCxnSpPr/>
            <p:nvPr/>
          </p:nvCxnSpPr>
          <p:spPr>
            <a:xfrm>
              <a:off x="1566982" y="3484927"/>
              <a:ext cx="1101600" cy="0"/>
            </a:xfrm>
            <a:prstGeom prst="straightConnector1">
              <a:avLst/>
            </a:prstGeom>
            <a:noFill/>
            <a:ln cap="flat" cmpd="sng" w="38100">
              <a:solidFill>
                <a:srgbClr val="FFFFFF"/>
              </a:solidFill>
              <a:prstDash val="solid"/>
              <a:round/>
              <a:headEnd len="sm" w="sm" type="none"/>
              <a:tailEnd len="sm" w="sm" type="none"/>
            </a:ln>
          </p:spPr>
        </p:cxnSp>
        <p:sp>
          <p:nvSpPr>
            <p:cNvPr id="185" name="Google Shape;185;p27"/>
            <p:cNvSpPr txBox="1"/>
            <p:nvPr/>
          </p:nvSpPr>
          <p:spPr>
            <a:xfrm>
              <a:off x="1566250" y="3591325"/>
              <a:ext cx="1159200" cy="169200"/>
            </a:xfrm>
            <a:prstGeom prst="rect">
              <a:avLst/>
            </a:prstGeom>
            <a:noFill/>
            <a:ln>
              <a:noFill/>
            </a:ln>
          </p:spPr>
          <p:txBody>
            <a:bodyPr anchorCtr="0" anchor="t" bIns="0" lIns="0" spcFirstLastPara="1" rIns="0" wrap="square" tIns="0">
              <a:spAutoFit/>
            </a:bodyPr>
            <a:lstStyle/>
            <a:p>
              <a:pPr indent="0" lvl="0" marL="0" marR="0" rtl="0" algn="ctr">
                <a:lnSpc>
                  <a:spcPct val="138049"/>
                </a:lnSpc>
                <a:spcBef>
                  <a:spcPts val="0"/>
                </a:spcBef>
                <a:spcAft>
                  <a:spcPts val="0"/>
                </a:spcAft>
                <a:buNone/>
              </a:pPr>
              <a:r>
                <a:rPr lang="en" sz="1100">
                  <a:solidFill>
                    <a:srgbClr val="FFFFFF"/>
                  </a:solidFill>
                  <a:latin typeface="Montserrat"/>
                  <a:ea typeface="Montserrat"/>
                  <a:cs typeface="Montserrat"/>
                  <a:sym typeface="Montserrat"/>
                </a:rPr>
                <a:t>Conclusion</a:t>
              </a:r>
              <a:endParaRPr sz="1100"/>
            </a:p>
          </p:txBody>
        </p:sp>
        <p:sp>
          <p:nvSpPr>
            <p:cNvPr id="186" name="Google Shape;186;p27"/>
            <p:cNvSpPr txBox="1"/>
            <p:nvPr/>
          </p:nvSpPr>
          <p:spPr>
            <a:xfrm>
              <a:off x="1723985" y="3006247"/>
              <a:ext cx="845100" cy="446400"/>
            </a:xfrm>
            <a:prstGeom prst="rect">
              <a:avLst/>
            </a:prstGeom>
            <a:noFill/>
            <a:ln>
              <a:noFill/>
            </a:ln>
          </p:spPr>
          <p:txBody>
            <a:bodyPr anchorCtr="0" anchor="t" bIns="0" lIns="0" spcFirstLastPara="1" rIns="0" wrap="square" tIns="0">
              <a:spAutoFit/>
            </a:bodyPr>
            <a:lstStyle/>
            <a:p>
              <a:pPr indent="0" lvl="0" marL="0" marR="0" rtl="0" algn="ctr">
                <a:lnSpc>
                  <a:spcPct val="137994"/>
                </a:lnSpc>
                <a:spcBef>
                  <a:spcPts val="0"/>
                </a:spcBef>
                <a:spcAft>
                  <a:spcPts val="0"/>
                </a:spcAft>
                <a:buNone/>
              </a:pPr>
              <a:r>
                <a:rPr lang="en" sz="2900">
                  <a:solidFill>
                    <a:srgbClr val="FFFFFF"/>
                  </a:solidFill>
                  <a:latin typeface="Montserrat Medium"/>
                  <a:ea typeface="Montserrat Medium"/>
                  <a:cs typeface="Montserrat Medium"/>
                  <a:sym typeface="Montserrat Medium"/>
                </a:rPr>
                <a:t>5</a:t>
              </a:r>
              <a:endParaRPr sz="700"/>
            </a:p>
          </p:txBody>
        </p:sp>
      </p:grpSp>
      <p:sp>
        <p:nvSpPr>
          <p:cNvPr id="187" name="Google Shape;187;p27"/>
          <p:cNvSpPr txBox="1"/>
          <p:nvPr/>
        </p:nvSpPr>
        <p:spPr>
          <a:xfrm>
            <a:off x="2539445" y="2431752"/>
            <a:ext cx="1159200" cy="169200"/>
          </a:xfrm>
          <a:prstGeom prst="rect">
            <a:avLst/>
          </a:prstGeom>
          <a:noFill/>
          <a:ln>
            <a:noFill/>
          </a:ln>
        </p:spPr>
        <p:txBody>
          <a:bodyPr anchorCtr="0" anchor="t" bIns="0" lIns="0" spcFirstLastPara="1" rIns="0" wrap="square" tIns="0">
            <a:spAutoFit/>
          </a:bodyPr>
          <a:lstStyle/>
          <a:p>
            <a:pPr indent="0" lvl="0" marL="0" marR="0" rtl="0" algn="ctr">
              <a:lnSpc>
                <a:spcPct val="138049"/>
              </a:lnSpc>
              <a:spcBef>
                <a:spcPts val="0"/>
              </a:spcBef>
              <a:spcAft>
                <a:spcPts val="0"/>
              </a:spcAft>
              <a:buNone/>
            </a:pPr>
            <a:r>
              <a:rPr lang="en" sz="1100">
                <a:solidFill>
                  <a:srgbClr val="FFFFFF"/>
                </a:solidFill>
                <a:latin typeface="Montserrat"/>
                <a:ea typeface="Montserrat"/>
                <a:cs typeface="Montserrat"/>
                <a:sym typeface="Montserrat"/>
              </a:rPr>
              <a:t>Product Demo</a:t>
            </a:r>
            <a:endParaRPr sz="900">
              <a:latin typeface="Montserrat"/>
              <a:ea typeface="Montserrat"/>
              <a:cs typeface="Montserrat"/>
              <a:sym typeface="Montserrat"/>
            </a:endParaRPr>
          </a:p>
        </p:txBody>
      </p:sp>
      <p:pic>
        <p:nvPicPr>
          <p:cNvPr id="188" name="Google Shape;188;p27"/>
          <p:cNvPicPr preferRelativeResize="0"/>
          <p:nvPr/>
        </p:nvPicPr>
        <p:blipFill>
          <a:blip r:embed="rId3">
            <a:alphaModFix/>
          </a:blip>
          <a:stretch>
            <a:fillRect/>
          </a:stretch>
        </p:blipFill>
        <p:spPr>
          <a:xfrm>
            <a:off x="8345075" y="4330675"/>
            <a:ext cx="728950" cy="728950"/>
          </a:xfrm>
          <a:prstGeom prst="rect">
            <a:avLst/>
          </a:prstGeom>
          <a:noFill/>
          <a:ln>
            <a:noFill/>
          </a:ln>
        </p:spPr>
      </p:pic>
      <p:pic>
        <p:nvPicPr>
          <p:cNvPr id="189" name="Google Shape;189;p27"/>
          <p:cNvPicPr preferRelativeResize="0"/>
          <p:nvPr/>
        </p:nvPicPr>
        <p:blipFill>
          <a:blip r:embed="rId4">
            <a:alphaModFix/>
          </a:blip>
          <a:stretch>
            <a:fillRect/>
          </a:stretch>
        </p:blipFill>
        <p:spPr>
          <a:xfrm>
            <a:off x="0" y="0"/>
            <a:ext cx="1306500" cy="1306500"/>
          </a:xfrm>
          <a:prstGeom prst="rect">
            <a:avLst/>
          </a:prstGeom>
          <a:noFill/>
          <a:ln>
            <a:noFill/>
          </a:ln>
        </p:spPr>
      </p:pic>
      <p:grpSp>
        <p:nvGrpSpPr>
          <p:cNvPr id="190" name="Google Shape;190;p27"/>
          <p:cNvGrpSpPr/>
          <p:nvPr/>
        </p:nvGrpSpPr>
        <p:grpSpPr>
          <a:xfrm>
            <a:off x="3895438" y="1720486"/>
            <a:ext cx="1306495" cy="1186745"/>
            <a:chOff x="0" y="-38100"/>
            <a:chExt cx="991873" cy="900960"/>
          </a:xfrm>
        </p:grpSpPr>
        <p:sp>
          <p:nvSpPr>
            <p:cNvPr id="191" name="Google Shape;191;p27"/>
            <p:cNvSpPr/>
            <p:nvPr/>
          </p:nvSpPr>
          <p:spPr>
            <a:xfrm>
              <a:off x="0" y="0"/>
              <a:ext cx="991873" cy="862860"/>
            </a:xfrm>
            <a:custGeom>
              <a:rect b="b" l="l" r="r" t="t"/>
              <a:pathLst>
                <a:path extrusionOk="0" h="862860" w="991873">
                  <a:moveTo>
                    <a:pt x="0" y="0"/>
                  </a:moveTo>
                  <a:lnTo>
                    <a:pt x="991873" y="0"/>
                  </a:lnTo>
                  <a:lnTo>
                    <a:pt x="991873" y="862860"/>
                  </a:lnTo>
                  <a:lnTo>
                    <a:pt x="0" y="862860"/>
                  </a:lnTo>
                  <a:close/>
                </a:path>
              </a:pathLst>
            </a:custGeom>
            <a:solidFill>
              <a:srgbClr val="145DA0"/>
            </a:solidFill>
            <a:ln cap="sq" cmpd="sng" w="9525">
              <a:solidFill>
                <a:srgbClr val="FFFFFF"/>
              </a:solidFill>
              <a:prstDash val="solid"/>
              <a:miter lim="8000"/>
              <a:headEnd len="sm" w="sm" type="none"/>
              <a:tailEnd len="sm" w="sm" type="none"/>
            </a:ln>
          </p:spPr>
        </p:sp>
        <p:sp>
          <p:nvSpPr>
            <p:cNvPr id="192" name="Google Shape;192;p27"/>
            <p:cNvSpPr txBox="1"/>
            <p:nvPr/>
          </p:nvSpPr>
          <p:spPr>
            <a:xfrm>
              <a:off x="0" y="-38100"/>
              <a:ext cx="991800" cy="900900"/>
            </a:xfrm>
            <a:prstGeom prst="rect">
              <a:avLst/>
            </a:prstGeom>
            <a:noFill/>
            <a:ln>
              <a:noFill/>
            </a:ln>
          </p:spPr>
          <p:txBody>
            <a:bodyPr anchorCtr="0" anchor="ctr" bIns="25400" lIns="25400" spcFirstLastPara="1" rIns="25400" wrap="square" tIns="25400">
              <a:noAutofit/>
            </a:bodyPr>
            <a:lstStyle/>
            <a:p>
              <a:pPr indent="0" lvl="0" marL="0" marR="0" rtl="0" algn="ctr">
                <a:lnSpc>
                  <a:spcPct val="193500"/>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cxnSp>
        <p:nvCxnSpPr>
          <p:cNvPr id="193" name="Google Shape;193;p27"/>
          <p:cNvCxnSpPr/>
          <p:nvPr/>
        </p:nvCxnSpPr>
        <p:spPr>
          <a:xfrm>
            <a:off x="3997924" y="2313857"/>
            <a:ext cx="1101600" cy="0"/>
          </a:xfrm>
          <a:prstGeom prst="straightConnector1">
            <a:avLst/>
          </a:prstGeom>
          <a:noFill/>
          <a:ln cap="flat" cmpd="sng" w="38100">
            <a:solidFill>
              <a:srgbClr val="FFFFFF"/>
            </a:solidFill>
            <a:prstDash val="solid"/>
            <a:round/>
            <a:headEnd len="sm" w="sm" type="none"/>
            <a:tailEnd len="sm" w="sm" type="none"/>
          </a:ln>
        </p:spPr>
      </p:cxnSp>
      <p:sp>
        <p:nvSpPr>
          <p:cNvPr id="194" name="Google Shape;194;p27"/>
          <p:cNvSpPr txBox="1"/>
          <p:nvPr/>
        </p:nvSpPr>
        <p:spPr>
          <a:xfrm>
            <a:off x="1493334" y="849097"/>
            <a:ext cx="4218600" cy="615600"/>
          </a:xfrm>
          <a:prstGeom prst="rect">
            <a:avLst/>
          </a:prstGeom>
          <a:noFill/>
          <a:ln>
            <a:noFill/>
          </a:ln>
        </p:spPr>
        <p:txBody>
          <a:bodyPr anchorCtr="0" anchor="t" bIns="0" lIns="0" spcFirstLastPara="1" rIns="0" wrap="square" tIns="0">
            <a:spAutoFit/>
          </a:bodyPr>
          <a:lstStyle/>
          <a:p>
            <a:pPr indent="0" lvl="0" marL="0" marR="0" rtl="0" algn="ctr">
              <a:lnSpc>
                <a:spcPct val="120027"/>
              </a:lnSpc>
              <a:spcBef>
                <a:spcPts val="0"/>
              </a:spcBef>
              <a:spcAft>
                <a:spcPts val="0"/>
              </a:spcAft>
              <a:buNone/>
            </a:pPr>
            <a:r>
              <a:rPr lang="en" sz="4000">
                <a:solidFill>
                  <a:srgbClr val="3E66FF"/>
                </a:solidFill>
                <a:latin typeface="Montserrat SemiBold"/>
                <a:ea typeface="Montserrat SemiBold"/>
                <a:cs typeface="Montserrat SemiBold"/>
                <a:sym typeface="Montserrat SemiBold"/>
              </a:rPr>
              <a:t>Agenda</a:t>
            </a:r>
            <a:endParaRPr sz="700">
              <a:solidFill>
                <a:srgbClr val="3E66FF"/>
              </a:solidFill>
              <a:latin typeface="Montserrat SemiBold"/>
              <a:ea typeface="Montserrat SemiBold"/>
              <a:cs typeface="Montserrat SemiBold"/>
              <a:sym typeface="Montserrat SemiBold"/>
            </a:endParaRPr>
          </a:p>
        </p:txBody>
      </p:sp>
      <p:sp>
        <p:nvSpPr>
          <p:cNvPr id="195" name="Google Shape;195;p27"/>
          <p:cNvSpPr txBox="1"/>
          <p:nvPr/>
        </p:nvSpPr>
        <p:spPr>
          <a:xfrm>
            <a:off x="4084552" y="2431750"/>
            <a:ext cx="928200" cy="403200"/>
          </a:xfrm>
          <a:prstGeom prst="rect">
            <a:avLst/>
          </a:prstGeom>
          <a:noFill/>
          <a:ln>
            <a:noFill/>
          </a:ln>
        </p:spPr>
        <p:txBody>
          <a:bodyPr anchorCtr="0" anchor="t" bIns="0" lIns="0" spcFirstLastPara="1" rIns="0" wrap="square" tIns="0">
            <a:spAutoFit/>
          </a:bodyPr>
          <a:lstStyle/>
          <a:p>
            <a:pPr indent="0" lvl="0" marL="0" marR="0" rtl="0" algn="ctr">
              <a:lnSpc>
                <a:spcPct val="138049"/>
              </a:lnSpc>
              <a:spcBef>
                <a:spcPts val="0"/>
              </a:spcBef>
              <a:spcAft>
                <a:spcPts val="0"/>
              </a:spcAft>
              <a:buNone/>
            </a:pPr>
            <a:r>
              <a:rPr lang="en" sz="1100">
                <a:solidFill>
                  <a:srgbClr val="FFFFFF"/>
                </a:solidFill>
                <a:latin typeface="Manrope Medium"/>
                <a:ea typeface="Manrope Medium"/>
                <a:cs typeface="Manrope Medium"/>
                <a:sym typeface="Manrope Medium"/>
              </a:rPr>
              <a:t>Dataset and EDA </a:t>
            </a:r>
            <a:endParaRPr sz="1100">
              <a:latin typeface="Manrope Medium"/>
              <a:ea typeface="Manrope Medium"/>
              <a:cs typeface="Manrope Medium"/>
              <a:sym typeface="Manrope Medium"/>
            </a:endParaRPr>
          </a:p>
        </p:txBody>
      </p:sp>
      <p:sp>
        <p:nvSpPr>
          <p:cNvPr id="196" name="Google Shape;196;p27"/>
          <p:cNvSpPr txBox="1"/>
          <p:nvPr/>
        </p:nvSpPr>
        <p:spPr>
          <a:xfrm>
            <a:off x="4126089" y="1841551"/>
            <a:ext cx="845100" cy="446400"/>
          </a:xfrm>
          <a:prstGeom prst="rect">
            <a:avLst/>
          </a:prstGeom>
          <a:noFill/>
          <a:ln>
            <a:noFill/>
          </a:ln>
        </p:spPr>
        <p:txBody>
          <a:bodyPr anchorCtr="0" anchor="t" bIns="0" lIns="0" spcFirstLastPara="1" rIns="0" wrap="square" tIns="0">
            <a:spAutoFit/>
          </a:bodyPr>
          <a:lstStyle/>
          <a:p>
            <a:pPr indent="0" lvl="0" marL="0" marR="0" rtl="0" algn="ctr">
              <a:lnSpc>
                <a:spcPct val="137994"/>
              </a:lnSpc>
              <a:spcBef>
                <a:spcPts val="0"/>
              </a:spcBef>
              <a:spcAft>
                <a:spcPts val="0"/>
              </a:spcAft>
              <a:buNone/>
            </a:pPr>
            <a:r>
              <a:rPr lang="en" sz="2900">
                <a:solidFill>
                  <a:srgbClr val="FFFFFF"/>
                </a:solidFill>
                <a:latin typeface="Montserrat Medium"/>
                <a:ea typeface="Montserrat Medium"/>
                <a:cs typeface="Montserrat Medium"/>
                <a:sym typeface="Montserrat Medium"/>
              </a:rPr>
              <a:t>3</a:t>
            </a:r>
            <a:endParaRPr sz="700">
              <a:latin typeface="Manrope"/>
              <a:ea typeface="Manrope"/>
              <a:cs typeface="Manrope"/>
              <a:sym typeface="Manrope"/>
            </a:endParaRPr>
          </a:p>
        </p:txBody>
      </p:sp>
      <p:grpSp>
        <p:nvGrpSpPr>
          <p:cNvPr id="197" name="Google Shape;197;p27"/>
          <p:cNvGrpSpPr/>
          <p:nvPr/>
        </p:nvGrpSpPr>
        <p:grpSpPr>
          <a:xfrm>
            <a:off x="1762988" y="3031611"/>
            <a:ext cx="1306495" cy="1186745"/>
            <a:chOff x="1762988" y="3057511"/>
            <a:chExt cx="1306495" cy="1186745"/>
          </a:xfrm>
        </p:grpSpPr>
        <p:grpSp>
          <p:nvGrpSpPr>
            <p:cNvPr id="198" name="Google Shape;198;p27"/>
            <p:cNvGrpSpPr/>
            <p:nvPr/>
          </p:nvGrpSpPr>
          <p:grpSpPr>
            <a:xfrm>
              <a:off x="1762988" y="3057511"/>
              <a:ext cx="1306495" cy="1186745"/>
              <a:chOff x="0" y="-38100"/>
              <a:chExt cx="991873" cy="900960"/>
            </a:xfrm>
          </p:grpSpPr>
          <p:sp>
            <p:nvSpPr>
              <p:cNvPr id="199" name="Google Shape;199;p27"/>
              <p:cNvSpPr/>
              <p:nvPr/>
            </p:nvSpPr>
            <p:spPr>
              <a:xfrm>
                <a:off x="0" y="0"/>
                <a:ext cx="991873" cy="862860"/>
              </a:xfrm>
              <a:custGeom>
                <a:rect b="b" l="l" r="r" t="t"/>
                <a:pathLst>
                  <a:path extrusionOk="0" h="862860" w="991873">
                    <a:moveTo>
                      <a:pt x="0" y="0"/>
                    </a:moveTo>
                    <a:lnTo>
                      <a:pt x="991873" y="0"/>
                    </a:lnTo>
                    <a:lnTo>
                      <a:pt x="991873" y="862860"/>
                    </a:lnTo>
                    <a:lnTo>
                      <a:pt x="0" y="862860"/>
                    </a:lnTo>
                    <a:close/>
                  </a:path>
                </a:pathLst>
              </a:custGeom>
              <a:solidFill>
                <a:srgbClr val="145DA0"/>
              </a:solidFill>
              <a:ln cap="sq" cmpd="sng" w="9525">
                <a:solidFill>
                  <a:srgbClr val="FFFFFF"/>
                </a:solidFill>
                <a:prstDash val="solid"/>
                <a:miter lim="8000"/>
                <a:headEnd len="sm" w="sm" type="none"/>
                <a:tailEnd len="sm" w="sm" type="none"/>
              </a:ln>
            </p:spPr>
          </p:sp>
          <p:sp>
            <p:nvSpPr>
              <p:cNvPr id="200" name="Google Shape;200;p27"/>
              <p:cNvSpPr txBox="1"/>
              <p:nvPr/>
            </p:nvSpPr>
            <p:spPr>
              <a:xfrm>
                <a:off x="0" y="-38100"/>
                <a:ext cx="991800" cy="900900"/>
              </a:xfrm>
              <a:prstGeom prst="rect">
                <a:avLst/>
              </a:prstGeom>
              <a:noFill/>
              <a:ln>
                <a:noFill/>
              </a:ln>
            </p:spPr>
            <p:txBody>
              <a:bodyPr anchorCtr="0" anchor="ctr" bIns="25400" lIns="25400" spcFirstLastPara="1" rIns="25400" wrap="square" tIns="25400">
                <a:noAutofit/>
              </a:bodyPr>
              <a:lstStyle/>
              <a:p>
                <a:pPr indent="0" lvl="0" marL="0" marR="0" rtl="0" algn="ctr">
                  <a:lnSpc>
                    <a:spcPct val="193500"/>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cxnSp>
          <p:nvCxnSpPr>
            <p:cNvPr id="201" name="Google Shape;201;p27"/>
            <p:cNvCxnSpPr/>
            <p:nvPr/>
          </p:nvCxnSpPr>
          <p:spPr>
            <a:xfrm>
              <a:off x="1865474" y="3650882"/>
              <a:ext cx="1101600" cy="0"/>
            </a:xfrm>
            <a:prstGeom prst="straightConnector1">
              <a:avLst/>
            </a:prstGeom>
            <a:noFill/>
            <a:ln cap="flat" cmpd="sng" w="38100">
              <a:solidFill>
                <a:srgbClr val="FFFFFF"/>
              </a:solidFill>
              <a:prstDash val="solid"/>
              <a:round/>
              <a:headEnd len="sm" w="sm" type="none"/>
              <a:tailEnd len="sm" w="sm" type="none"/>
            </a:ln>
          </p:spPr>
        </p:cxnSp>
        <p:sp>
          <p:nvSpPr>
            <p:cNvPr id="202" name="Google Shape;202;p27"/>
            <p:cNvSpPr txBox="1"/>
            <p:nvPr/>
          </p:nvSpPr>
          <p:spPr>
            <a:xfrm>
              <a:off x="1836636" y="3768777"/>
              <a:ext cx="1159200" cy="403200"/>
            </a:xfrm>
            <a:prstGeom prst="rect">
              <a:avLst/>
            </a:prstGeom>
            <a:noFill/>
            <a:ln>
              <a:noFill/>
            </a:ln>
          </p:spPr>
          <p:txBody>
            <a:bodyPr anchorCtr="0" anchor="t" bIns="0" lIns="0" spcFirstLastPara="1" rIns="0" wrap="square" tIns="0">
              <a:spAutoFit/>
            </a:bodyPr>
            <a:lstStyle/>
            <a:p>
              <a:pPr indent="0" lvl="0" marL="0" marR="0" rtl="0" algn="ctr">
                <a:lnSpc>
                  <a:spcPct val="138049"/>
                </a:lnSpc>
                <a:spcBef>
                  <a:spcPts val="0"/>
                </a:spcBef>
                <a:spcAft>
                  <a:spcPts val="0"/>
                </a:spcAft>
                <a:buNone/>
              </a:pPr>
              <a:r>
                <a:rPr lang="en" sz="1100">
                  <a:solidFill>
                    <a:srgbClr val="FFFFFF"/>
                  </a:solidFill>
                  <a:latin typeface="Manrope Medium"/>
                  <a:ea typeface="Manrope Medium"/>
                  <a:cs typeface="Manrope Medium"/>
                  <a:sym typeface="Manrope Medium"/>
                </a:rPr>
                <a:t>Technical Approaches</a:t>
              </a:r>
              <a:endParaRPr sz="1100">
                <a:latin typeface="Manrope Medium"/>
                <a:ea typeface="Manrope Medium"/>
                <a:cs typeface="Manrope Medium"/>
                <a:sym typeface="Manrope Medium"/>
              </a:endParaRPr>
            </a:p>
          </p:txBody>
        </p:sp>
        <p:sp>
          <p:nvSpPr>
            <p:cNvPr id="203" name="Google Shape;203;p27"/>
            <p:cNvSpPr txBox="1"/>
            <p:nvPr/>
          </p:nvSpPr>
          <p:spPr>
            <a:xfrm>
              <a:off x="1993639" y="3178576"/>
              <a:ext cx="845100" cy="446400"/>
            </a:xfrm>
            <a:prstGeom prst="rect">
              <a:avLst/>
            </a:prstGeom>
            <a:noFill/>
            <a:ln>
              <a:noFill/>
            </a:ln>
          </p:spPr>
          <p:txBody>
            <a:bodyPr anchorCtr="0" anchor="t" bIns="0" lIns="0" spcFirstLastPara="1" rIns="0" wrap="square" tIns="0">
              <a:spAutoFit/>
            </a:bodyPr>
            <a:lstStyle/>
            <a:p>
              <a:pPr indent="0" lvl="0" marL="0" marR="0" rtl="0" algn="ctr">
                <a:lnSpc>
                  <a:spcPct val="137994"/>
                </a:lnSpc>
                <a:spcBef>
                  <a:spcPts val="0"/>
                </a:spcBef>
                <a:spcAft>
                  <a:spcPts val="0"/>
                </a:spcAft>
                <a:buNone/>
              </a:pPr>
              <a:r>
                <a:rPr lang="en" sz="2900">
                  <a:solidFill>
                    <a:srgbClr val="FFFFFF"/>
                  </a:solidFill>
                  <a:latin typeface="Montserrat Medium"/>
                  <a:ea typeface="Montserrat Medium"/>
                  <a:cs typeface="Montserrat Medium"/>
                  <a:sym typeface="Montserrat Medium"/>
                </a:rPr>
                <a:t>4</a:t>
              </a:r>
              <a:endParaRPr sz="700">
                <a:latin typeface="Manrope"/>
                <a:ea typeface="Manrope"/>
                <a:cs typeface="Manrope"/>
                <a:sym typeface="Manrope"/>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F3C"/>
        </a:solidFill>
      </p:bgPr>
    </p:bg>
    <p:spTree>
      <p:nvGrpSpPr>
        <p:cNvPr id="207" name="Shape 207"/>
        <p:cNvGrpSpPr/>
        <p:nvPr/>
      </p:nvGrpSpPr>
      <p:grpSpPr>
        <a:xfrm>
          <a:off x="0" y="0"/>
          <a:ext cx="0" cy="0"/>
          <a:chOff x="0" y="0"/>
          <a:chExt cx="0" cy="0"/>
        </a:xfrm>
      </p:grpSpPr>
      <p:sp>
        <p:nvSpPr>
          <p:cNvPr id="208" name="Google Shape;208;p28"/>
          <p:cNvSpPr/>
          <p:nvPr/>
        </p:nvSpPr>
        <p:spPr>
          <a:xfrm rot="-5400000">
            <a:off x="5697511" y="2079190"/>
            <a:ext cx="5976123" cy="964186"/>
          </a:xfrm>
          <a:custGeom>
            <a:rect b="b" l="l" r="r" t="t"/>
            <a:pathLst>
              <a:path extrusionOk="0" h="508135" w="3149472">
                <a:moveTo>
                  <a:pt x="0" y="0"/>
                </a:moveTo>
                <a:lnTo>
                  <a:pt x="3149472" y="0"/>
                </a:lnTo>
                <a:lnTo>
                  <a:pt x="3149472" y="508135"/>
                </a:lnTo>
                <a:lnTo>
                  <a:pt x="0" y="508135"/>
                </a:lnTo>
                <a:close/>
              </a:path>
            </a:pathLst>
          </a:custGeom>
          <a:solidFill>
            <a:srgbClr val="3E66FF"/>
          </a:solidFill>
          <a:ln>
            <a:noFill/>
          </a:ln>
          <a:effectLst>
            <a:outerShdw blurRad="57150" rotWithShape="0" algn="bl" dir="5400000" dist="19050">
              <a:srgbClr val="000000">
                <a:alpha val="50000"/>
              </a:srgbClr>
            </a:outerShdw>
            <a:reflection blurRad="0" dir="5400000" dist="38100" endA="0" endPos="30000" fadeDir="5400012" kx="0" rotWithShape="0" algn="bl" stPos="0" sy="-100000" ky="0"/>
          </a:effectLst>
        </p:spPr>
      </p:sp>
      <p:sp>
        <p:nvSpPr>
          <p:cNvPr id="209" name="Google Shape;209;p28"/>
          <p:cNvSpPr/>
          <p:nvPr/>
        </p:nvSpPr>
        <p:spPr>
          <a:xfrm>
            <a:off x="5604479" y="-505573"/>
            <a:ext cx="1323875" cy="1323875"/>
          </a:xfrm>
          <a:custGeom>
            <a:rect b="b" l="l" r="r" t="t"/>
            <a:pathLst>
              <a:path extrusionOk="0" h="2647750" w="2647750">
                <a:moveTo>
                  <a:pt x="0" y="0"/>
                </a:moveTo>
                <a:lnTo>
                  <a:pt x="2647750" y="0"/>
                </a:lnTo>
                <a:lnTo>
                  <a:pt x="2647750" y="2647750"/>
                </a:lnTo>
                <a:lnTo>
                  <a:pt x="0" y="2647750"/>
                </a:lnTo>
                <a:lnTo>
                  <a:pt x="0" y="0"/>
                </a:lnTo>
                <a:close/>
              </a:path>
            </a:pathLst>
          </a:custGeom>
          <a:blipFill rotWithShape="1">
            <a:blip r:embed="rId3">
              <a:alphaModFix/>
            </a:blip>
            <a:stretch>
              <a:fillRect b="0" l="0" r="0" t="0"/>
            </a:stretch>
          </a:blipFill>
          <a:ln>
            <a:noFill/>
          </a:ln>
        </p:spPr>
      </p:sp>
      <p:sp>
        <p:nvSpPr>
          <p:cNvPr id="210" name="Google Shape;210;p28"/>
          <p:cNvSpPr txBox="1"/>
          <p:nvPr/>
        </p:nvSpPr>
        <p:spPr>
          <a:xfrm>
            <a:off x="786874" y="1807815"/>
            <a:ext cx="5479500" cy="107700"/>
          </a:xfrm>
          <a:prstGeom prst="rect">
            <a:avLst/>
          </a:prstGeom>
          <a:noFill/>
          <a:ln>
            <a:noFill/>
          </a:ln>
        </p:spPr>
        <p:txBody>
          <a:bodyPr anchorCtr="0" anchor="t" bIns="0" lIns="0" spcFirstLastPara="1" rIns="0" wrap="square" tIns="0">
            <a:spAutoFit/>
          </a:bodyPr>
          <a:lstStyle/>
          <a:p>
            <a:pPr indent="0" lvl="0" marL="0" marR="0" rtl="0" algn="l">
              <a:lnSpc>
                <a:spcPct val="120007"/>
              </a:lnSpc>
              <a:spcBef>
                <a:spcPts val="0"/>
              </a:spcBef>
              <a:spcAft>
                <a:spcPts val="0"/>
              </a:spcAft>
              <a:buNone/>
            </a:pPr>
            <a:r>
              <a:t/>
            </a:r>
            <a:endParaRPr sz="700"/>
          </a:p>
        </p:txBody>
      </p:sp>
      <p:sp>
        <p:nvSpPr>
          <p:cNvPr id="211" name="Google Shape;211;p28"/>
          <p:cNvSpPr/>
          <p:nvPr/>
        </p:nvSpPr>
        <p:spPr>
          <a:xfrm>
            <a:off x="-147587" y="4315254"/>
            <a:ext cx="1323875" cy="1323875"/>
          </a:xfrm>
          <a:custGeom>
            <a:rect b="b" l="l" r="r" t="t"/>
            <a:pathLst>
              <a:path extrusionOk="0" h="2647750" w="2647750">
                <a:moveTo>
                  <a:pt x="0" y="0"/>
                </a:moveTo>
                <a:lnTo>
                  <a:pt x="2647750" y="0"/>
                </a:lnTo>
                <a:lnTo>
                  <a:pt x="2647750" y="2647751"/>
                </a:lnTo>
                <a:lnTo>
                  <a:pt x="0" y="2647751"/>
                </a:lnTo>
                <a:lnTo>
                  <a:pt x="0" y="0"/>
                </a:lnTo>
                <a:close/>
              </a:path>
            </a:pathLst>
          </a:custGeom>
          <a:blipFill rotWithShape="1">
            <a:blip r:embed="rId3">
              <a:alphaModFix/>
            </a:blip>
            <a:stretch>
              <a:fillRect b="0" l="0" r="0" t="0"/>
            </a:stretch>
          </a:blipFill>
          <a:ln>
            <a:noFill/>
          </a:ln>
        </p:spPr>
      </p:sp>
      <p:sp>
        <p:nvSpPr>
          <p:cNvPr id="212" name="Google Shape;212;p28"/>
          <p:cNvSpPr txBox="1"/>
          <p:nvPr/>
        </p:nvSpPr>
        <p:spPr>
          <a:xfrm>
            <a:off x="786874" y="2663831"/>
            <a:ext cx="4830000" cy="107700"/>
          </a:xfrm>
          <a:prstGeom prst="rect">
            <a:avLst/>
          </a:prstGeom>
          <a:noFill/>
          <a:ln>
            <a:noFill/>
          </a:ln>
        </p:spPr>
        <p:txBody>
          <a:bodyPr anchorCtr="0" anchor="t" bIns="0" lIns="0" spcFirstLastPara="1" rIns="0" wrap="square" tIns="0">
            <a:spAutoFit/>
          </a:bodyPr>
          <a:lstStyle/>
          <a:p>
            <a:pPr indent="0" lvl="0" marL="0" marR="0" rtl="0" algn="l">
              <a:lnSpc>
                <a:spcPct val="120007"/>
              </a:lnSpc>
              <a:spcBef>
                <a:spcPts val="0"/>
              </a:spcBef>
              <a:spcAft>
                <a:spcPts val="0"/>
              </a:spcAft>
              <a:buNone/>
            </a:pPr>
            <a:r>
              <a:t/>
            </a:r>
            <a:endParaRPr sz="700"/>
          </a:p>
        </p:txBody>
      </p:sp>
      <p:pic>
        <p:nvPicPr>
          <p:cNvPr id="213" name="Google Shape;213;p28"/>
          <p:cNvPicPr preferRelativeResize="0"/>
          <p:nvPr/>
        </p:nvPicPr>
        <p:blipFill rotWithShape="1">
          <a:blip r:embed="rId4">
            <a:alphaModFix/>
          </a:blip>
          <a:srcRect b="0" l="0" r="0" t="0"/>
          <a:stretch/>
        </p:blipFill>
        <p:spPr>
          <a:xfrm>
            <a:off x="2284213" y="584675"/>
            <a:ext cx="4129375" cy="4129375"/>
          </a:xfrm>
          <a:prstGeom prst="rect">
            <a:avLst/>
          </a:prstGeom>
          <a:noFill/>
          <a:ln>
            <a:noFill/>
          </a:ln>
        </p:spPr>
      </p:pic>
      <p:pic>
        <p:nvPicPr>
          <p:cNvPr id="214" name="Google Shape;214;p28"/>
          <p:cNvPicPr preferRelativeResize="0"/>
          <p:nvPr/>
        </p:nvPicPr>
        <p:blipFill>
          <a:blip r:embed="rId5">
            <a:alphaModFix/>
          </a:blip>
          <a:stretch>
            <a:fillRect/>
          </a:stretch>
        </p:blipFill>
        <p:spPr>
          <a:xfrm>
            <a:off x="8345075" y="4330675"/>
            <a:ext cx="728950" cy="728950"/>
          </a:xfrm>
          <a:prstGeom prst="rect">
            <a:avLst/>
          </a:prstGeom>
          <a:noFill/>
          <a:ln>
            <a:noFill/>
          </a:ln>
        </p:spPr>
      </p:pic>
      <p:pic>
        <p:nvPicPr>
          <p:cNvPr id="215" name="Google Shape;215;p28"/>
          <p:cNvPicPr preferRelativeResize="0"/>
          <p:nvPr/>
        </p:nvPicPr>
        <p:blipFill>
          <a:blip r:embed="rId6">
            <a:alphaModFix/>
          </a:blip>
          <a:stretch>
            <a:fillRect/>
          </a:stretch>
        </p:blipFill>
        <p:spPr>
          <a:xfrm>
            <a:off x="0" y="0"/>
            <a:ext cx="1306500" cy="13065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F3D"/>
        </a:solidFill>
      </p:bgPr>
    </p:bg>
    <p:spTree>
      <p:nvGrpSpPr>
        <p:cNvPr id="219" name="Shape 219"/>
        <p:cNvGrpSpPr/>
        <p:nvPr/>
      </p:nvGrpSpPr>
      <p:grpSpPr>
        <a:xfrm>
          <a:off x="0" y="0"/>
          <a:ext cx="0" cy="0"/>
          <a:chOff x="0" y="0"/>
          <a:chExt cx="0" cy="0"/>
        </a:xfrm>
      </p:grpSpPr>
      <p:sp>
        <p:nvSpPr>
          <p:cNvPr id="220" name="Google Shape;220;p29"/>
          <p:cNvSpPr txBox="1"/>
          <p:nvPr/>
        </p:nvSpPr>
        <p:spPr>
          <a:xfrm>
            <a:off x="2972050" y="2025750"/>
            <a:ext cx="4932300" cy="1117500"/>
          </a:xfrm>
          <a:prstGeom prst="rect">
            <a:avLst/>
          </a:prstGeom>
          <a:noFill/>
          <a:ln>
            <a:noFill/>
          </a:ln>
        </p:spPr>
        <p:txBody>
          <a:bodyPr anchorCtr="0" anchor="t" bIns="0" lIns="0" spcFirstLastPara="1" rIns="0" wrap="square" tIns="0">
            <a:spAutoFit/>
          </a:bodyPr>
          <a:lstStyle/>
          <a:p>
            <a:pPr indent="-438150" lvl="0" marL="457200" marR="0" rtl="0" algn="ctr">
              <a:lnSpc>
                <a:spcPct val="120018"/>
              </a:lnSpc>
              <a:spcBef>
                <a:spcPts val="0"/>
              </a:spcBef>
              <a:spcAft>
                <a:spcPts val="0"/>
              </a:spcAft>
              <a:buClr>
                <a:srgbClr val="FFFFFF"/>
              </a:buClr>
              <a:buSzPts val="3300"/>
              <a:buFont typeface="Montserrat SemiBold"/>
              <a:buAutoNum type="arabicPeriod"/>
            </a:pPr>
            <a:r>
              <a:rPr lang="en" sz="3300">
                <a:solidFill>
                  <a:srgbClr val="FFFFFF"/>
                </a:solidFill>
                <a:latin typeface="Montserrat SemiBold"/>
                <a:ea typeface="Montserrat SemiBold"/>
                <a:cs typeface="Montserrat SemiBold"/>
                <a:sym typeface="Montserrat SemiBold"/>
              </a:rPr>
              <a:t>PROBLEM STATEMENT </a:t>
            </a:r>
            <a:r>
              <a:rPr i="0" lang="en" sz="3300" u="none" cap="none" strike="noStrike">
                <a:solidFill>
                  <a:srgbClr val="FFFFFF"/>
                </a:solidFill>
                <a:latin typeface="Montserrat SemiBold"/>
                <a:ea typeface="Montserrat SemiBold"/>
                <a:cs typeface="Montserrat SemiBold"/>
                <a:sym typeface="Montserrat SemiBold"/>
              </a:rPr>
              <a:t> </a:t>
            </a:r>
            <a:endParaRPr sz="700">
              <a:latin typeface="Montserrat SemiBold"/>
              <a:ea typeface="Montserrat SemiBold"/>
              <a:cs typeface="Montserrat SemiBold"/>
              <a:sym typeface="Montserrat SemiBold"/>
            </a:endParaRPr>
          </a:p>
        </p:txBody>
      </p:sp>
      <p:sp>
        <p:nvSpPr>
          <p:cNvPr id="221" name="Google Shape;221;p29"/>
          <p:cNvSpPr/>
          <p:nvPr/>
        </p:nvSpPr>
        <p:spPr>
          <a:xfrm rot="10800000">
            <a:off x="6683700" y="-1399095"/>
            <a:ext cx="3226424" cy="2798190"/>
          </a:xfrm>
          <a:custGeom>
            <a:rect b="b" l="l" r="r" t="t"/>
            <a:pathLst>
              <a:path extrusionOk="0" h="5596379" w="6452848">
                <a:moveTo>
                  <a:pt x="0" y="0"/>
                </a:moveTo>
                <a:lnTo>
                  <a:pt x="6452849" y="0"/>
                </a:lnTo>
                <a:lnTo>
                  <a:pt x="6452849" y="5596380"/>
                </a:lnTo>
                <a:lnTo>
                  <a:pt x="0" y="5596380"/>
                </a:lnTo>
                <a:lnTo>
                  <a:pt x="0" y="0"/>
                </a:lnTo>
                <a:close/>
              </a:path>
            </a:pathLst>
          </a:custGeom>
          <a:blipFill rotWithShape="1">
            <a:blip r:embed="rId3">
              <a:alphaModFix/>
            </a:blip>
            <a:stretch>
              <a:fillRect b="0" l="0" r="0" t="0"/>
            </a:stretch>
          </a:blipFill>
          <a:ln>
            <a:noFill/>
          </a:ln>
        </p:spPr>
      </p:sp>
      <p:sp>
        <p:nvSpPr>
          <p:cNvPr id="222" name="Google Shape;222;p29"/>
          <p:cNvSpPr/>
          <p:nvPr/>
        </p:nvSpPr>
        <p:spPr>
          <a:xfrm>
            <a:off x="-1006369" y="4264645"/>
            <a:ext cx="3226424" cy="2798189"/>
          </a:xfrm>
          <a:custGeom>
            <a:rect b="b" l="l" r="r" t="t"/>
            <a:pathLst>
              <a:path extrusionOk="0" h="5596379" w="6452848">
                <a:moveTo>
                  <a:pt x="0" y="0"/>
                </a:moveTo>
                <a:lnTo>
                  <a:pt x="6452849" y="0"/>
                </a:lnTo>
                <a:lnTo>
                  <a:pt x="6452849" y="5596379"/>
                </a:lnTo>
                <a:lnTo>
                  <a:pt x="0" y="5596379"/>
                </a:lnTo>
                <a:lnTo>
                  <a:pt x="0" y="0"/>
                </a:lnTo>
                <a:close/>
              </a:path>
            </a:pathLst>
          </a:custGeom>
          <a:blipFill rotWithShape="1">
            <a:blip r:embed="rId3">
              <a:alphaModFix/>
            </a:blip>
            <a:stretch>
              <a:fillRect b="0" l="0" r="0" t="0"/>
            </a:stretch>
          </a:blipFill>
          <a:ln>
            <a:noFill/>
          </a:ln>
        </p:spPr>
      </p:sp>
      <p:pic>
        <p:nvPicPr>
          <p:cNvPr id="223" name="Google Shape;223;p29"/>
          <p:cNvPicPr preferRelativeResize="0"/>
          <p:nvPr/>
        </p:nvPicPr>
        <p:blipFill>
          <a:blip r:embed="rId4">
            <a:alphaModFix/>
          </a:blip>
          <a:stretch>
            <a:fillRect/>
          </a:stretch>
        </p:blipFill>
        <p:spPr>
          <a:xfrm>
            <a:off x="-1617000" y="1121138"/>
            <a:ext cx="5007000" cy="3408900"/>
          </a:xfrm>
          <a:prstGeom prst="roundRect">
            <a:avLst>
              <a:gd fmla="val 16667" name="adj"/>
            </a:avLst>
          </a:prstGeom>
          <a:noFill/>
          <a:ln>
            <a:noFill/>
          </a:ln>
        </p:spPr>
      </p:pic>
      <p:pic>
        <p:nvPicPr>
          <p:cNvPr id="224" name="Google Shape;224;p29"/>
          <p:cNvPicPr preferRelativeResize="0"/>
          <p:nvPr/>
        </p:nvPicPr>
        <p:blipFill>
          <a:blip r:embed="rId5">
            <a:alphaModFix/>
          </a:blip>
          <a:stretch>
            <a:fillRect/>
          </a:stretch>
        </p:blipFill>
        <p:spPr>
          <a:xfrm>
            <a:off x="8345075" y="4330675"/>
            <a:ext cx="728950" cy="728950"/>
          </a:xfrm>
          <a:prstGeom prst="rect">
            <a:avLst/>
          </a:prstGeom>
          <a:noFill/>
          <a:ln>
            <a:noFill/>
          </a:ln>
        </p:spPr>
      </p:pic>
      <p:pic>
        <p:nvPicPr>
          <p:cNvPr id="225" name="Google Shape;225;p29"/>
          <p:cNvPicPr preferRelativeResize="0"/>
          <p:nvPr/>
        </p:nvPicPr>
        <p:blipFill>
          <a:blip r:embed="rId6">
            <a:alphaModFix/>
          </a:blip>
          <a:stretch>
            <a:fillRect/>
          </a:stretch>
        </p:blipFill>
        <p:spPr>
          <a:xfrm>
            <a:off x="0" y="0"/>
            <a:ext cx="1306500" cy="13065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F3D"/>
        </a:solidFill>
      </p:bgPr>
    </p:bg>
    <p:spTree>
      <p:nvGrpSpPr>
        <p:cNvPr id="229" name="Shape 229"/>
        <p:cNvGrpSpPr/>
        <p:nvPr/>
      </p:nvGrpSpPr>
      <p:grpSpPr>
        <a:xfrm>
          <a:off x="0" y="0"/>
          <a:ext cx="0" cy="0"/>
          <a:chOff x="0" y="0"/>
          <a:chExt cx="0" cy="0"/>
        </a:xfrm>
      </p:grpSpPr>
      <p:sp>
        <p:nvSpPr>
          <p:cNvPr id="230" name="Google Shape;230;p30"/>
          <p:cNvSpPr txBox="1"/>
          <p:nvPr/>
        </p:nvSpPr>
        <p:spPr>
          <a:xfrm>
            <a:off x="753050" y="2499970"/>
            <a:ext cx="7229400" cy="1930500"/>
          </a:xfrm>
          <a:prstGeom prst="rect">
            <a:avLst/>
          </a:prstGeom>
          <a:noFill/>
          <a:ln>
            <a:noFill/>
          </a:ln>
        </p:spPr>
        <p:txBody>
          <a:bodyPr anchorCtr="0" anchor="t" bIns="0" lIns="0" spcFirstLastPara="1" rIns="0" wrap="square" tIns="0">
            <a:spAutoFit/>
          </a:bodyPr>
          <a:lstStyle/>
          <a:p>
            <a:pPr indent="0" lvl="0" marL="0" rtl="0" algn="ctr">
              <a:lnSpc>
                <a:spcPct val="120018"/>
              </a:lnSpc>
              <a:spcBef>
                <a:spcPts val="0"/>
              </a:spcBef>
              <a:spcAft>
                <a:spcPts val="0"/>
              </a:spcAft>
              <a:buClr>
                <a:schemeClr val="dk1"/>
              </a:buClr>
              <a:buSzPts val="1100"/>
              <a:buFont typeface="Arial"/>
              <a:buNone/>
            </a:pPr>
            <a:r>
              <a:t/>
            </a:r>
            <a:endParaRPr sz="3500">
              <a:solidFill>
                <a:srgbClr val="FFFFFF"/>
              </a:solidFill>
              <a:latin typeface="Montserrat SemiBold"/>
              <a:ea typeface="Montserrat SemiBold"/>
              <a:cs typeface="Montserrat SemiBold"/>
              <a:sym typeface="Montserrat SemiBold"/>
            </a:endParaRPr>
          </a:p>
          <a:p>
            <a:pPr indent="0" lvl="0" marL="0" rtl="0" algn="ctr">
              <a:lnSpc>
                <a:spcPct val="120018"/>
              </a:lnSpc>
              <a:spcBef>
                <a:spcPts val="0"/>
              </a:spcBef>
              <a:spcAft>
                <a:spcPts val="0"/>
              </a:spcAft>
              <a:buClr>
                <a:schemeClr val="dk1"/>
              </a:buClr>
              <a:buSzPts val="1100"/>
              <a:buFont typeface="Arial"/>
              <a:buNone/>
            </a:pPr>
            <a:r>
              <a:rPr lang="en">
                <a:solidFill>
                  <a:srgbClr val="FFFBFB"/>
                </a:solidFill>
                <a:latin typeface="Montserrat SemiBold"/>
                <a:ea typeface="Montserrat SemiBold"/>
                <a:cs typeface="Montserrat SemiBold"/>
                <a:sym typeface="Montserrat SemiBold"/>
              </a:rPr>
              <a:t>Child grooming and online predatory behavior occur with </a:t>
            </a:r>
            <a:r>
              <a:rPr i="1" lang="en">
                <a:solidFill>
                  <a:schemeClr val="accent1"/>
                </a:solidFill>
                <a:latin typeface="Montserrat SemiBold"/>
                <a:ea typeface="Montserrat SemiBold"/>
                <a:cs typeface="Montserrat SemiBold"/>
                <a:sym typeface="Montserrat SemiBold"/>
              </a:rPr>
              <a:t>alarming frequency</a:t>
            </a:r>
            <a:r>
              <a:rPr lang="en">
                <a:solidFill>
                  <a:srgbClr val="FFFBFB"/>
                </a:solidFill>
                <a:latin typeface="Montserrat SemiBold"/>
                <a:ea typeface="Montserrat SemiBold"/>
                <a:cs typeface="Montserrat SemiBold"/>
                <a:sym typeface="Montserrat SemiBold"/>
              </a:rPr>
              <a:t>, leaving a </a:t>
            </a:r>
            <a:r>
              <a:rPr i="1" lang="en">
                <a:solidFill>
                  <a:schemeClr val="accent1"/>
                </a:solidFill>
                <a:latin typeface="Montserrat SemiBold"/>
                <a:ea typeface="Montserrat SemiBold"/>
                <a:cs typeface="Montserrat SemiBold"/>
                <a:sym typeface="Montserrat SemiBold"/>
              </a:rPr>
              <a:t>trail of devastating impacts</a:t>
            </a:r>
            <a:r>
              <a:rPr lang="en">
                <a:solidFill>
                  <a:srgbClr val="FFFBFB"/>
                </a:solidFill>
                <a:latin typeface="Montserrat SemiBold"/>
                <a:ea typeface="Montserrat SemiBold"/>
                <a:cs typeface="Montserrat SemiBold"/>
                <a:sym typeface="Montserrat SemiBold"/>
              </a:rPr>
              <a:t> on victims, including </a:t>
            </a:r>
            <a:r>
              <a:rPr i="1" lang="en">
                <a:solidFill>
                  <a:schemeClr val="accent1"/>
                </a:solidFill>
                <a:latin typeface="Montserrat SemiBold"/>
                <a:ea typeface="Montserrat SemiBold"/>
                <a:cs typeface="Montserrat SemiBold"/>
                <a:sym typeface="Montserrat SemiBold"/>
              </a:rPr>
              <a:t>profound psychological harm</a:t>
            </a:r>
            <a:r>
              <a:rPr lang="en">
                <a:solidFill>
                  <a:srgbClr val="FFFBFB"/>
                </a:solidFill>
                <a:latin typeface="Montserrat SemiBold"/>
                <a:ea typeface="Montserrat SemiBold"/>
                <a:cs typeface="Montserrat SemiBold"/>
                <a:sym typeface="Montserrat SemiBold"/>
              </a:rPr>
              <a:t>.</a:t>
            </a:r>
            <a:endParaRPr>
              <a:solidFill>
                <a:srgbClr val="FFFBFB"/>
              </a:solidFill>
              <a:latin typeface="Montserrat SemiBold"/>
              <a:ea typeface="Montserrat SemiBold"/>
              <a:cs typeface="Montserrat SemiBold"/>
              <a:sym typeface="Montserrat SemiBold"/>
            </a:endParaRPr>
          </a:p>
          <a:p>
            <a:pPr indent="0" lvl="0" marL="0" marR="0" rtl="0" algn="l">
              <a:lnSpc>
                <a:spcPct val="120018"/>
              </a:lnSpc>
              <a:spcBef>
                <a:spcPts val="0"/>
              </a:spcBef>
              <a:spcAft>
                <a:spcPts val="0"/>
              </a:spcAft>
              <a:buNone/>
            </a:pPr>
            <a:r>
              <a:t/>
            </a:r>
            <a:endParaRPr sz="3300">
              <a:solidFill>
                <a:srgbClr val="FFFFFF"/>
              </a:solidFill>
              <a:latin typeface="Montserrat SemiBold"/>
              <a:ea typeface="Montserrat SemiBold"/>
              <a:cs typeface="Montserrat SemiBold"/>
              <a:sym typeface="Montserrat SemiBold"/>
            </a:endParaRPr>
          </a:p>
        </p:txBody>
      </p:sp>
      <p:sp>
        <p:nvSpPr>
          <p:cNvPr id="231" name="Google Shape;231;p30"/>
          <p:cNvSpPr/>
          <p:nvPr/>
        </p:nvSpPr>
        <p:spPr>
          <a:xfrm rot="10800000">
            <a:off x="6683700" y="-1399095"/>
            <a:ext cx="3226424" cy="2798190"/>
          </a:xfrm>
          <a:custGeom>
            <a:rect b="b" l="l" r="r" t="t"/>
            <a:pathLst>
              <a:path extrusionOk="0" h="5596379" w="6452848">
                <a:moveTo>
                  <a:pt x="0" y="0"/>
                </a:moveTo>
                <a:lnTo>
                  <a:pt x="6452849" y="0"/>
                </a:lnTo>
                <a:lnTo>
                  <a:pt x="6452849" y="5596380"/>
                </a:lnTo>
                <a:lnTo>
                  <a:pt x="0" y="5596380"/>
                </a:lnTo>
                <a:lnTo>
                  <a:pt x="0" y="0"/>
                </a:lnTo>
                <a:close/>
              </a:path>
            </a:pathLst>
          </a:custGeom>
          <a:blipFill rotWithShape="1">
            <a:blip r:embed="rId3">
              <a:alphaModFix/>
            </a:blip>
            <a:stretch>
              <a:fillRect b="0" l="0" r="0" t="0"/>
            </a:stretch>
          </a:blipFill>
          <a:ln>
            <a:noFill/>
          </a:ln>
        </p:spPr>
      </p:sp>
      <p:sp>
        <p:nvSpPr>
          <p:cNvPr id="232" name="Google Shape;232;p30"/>
          <p:cNvSpPr/>
          <p:nvPr/>
        </p:nvSpPr>
        <p:spPr>
          <a:xfrm>
            <a:off x="-1006369" y="4264645"/>
            <a:ext cx="3226424" cy="2798189"/>
          </a:xfrm>
          <a:custGeom>
            <a:rect b="b" l="l" r="r" t="t"/>
            <a:pathLst>
              <a:path extrusionOk="0" h="5596379" w="6452848">
                <a:moveTo>
                  <a:pt x="0" y="0"/>
                </a:moveTo>
                <a:lnTo>
                  <a:pt x="6452849" y="0"/>
                </a:lnTo>
                <a:lnTo>
                  <a:pt x="6452849" y="5596379"/>
                </a:lnTo>
                <a:lnTo>
                  <a:pt x="0" y="5596379"/>
                </a:lnTo>
                <a:lnTo>
                  <a:pt x="0" y="0"/>
                </a:lnTo>
                <a:close/>
              </a:path>
            </a:pathLst>
          </a:custGeom>
          <a:blipFill rotWithShape="1">
            <a:blip r:embed="rId3">
              <a:alphaModFix/>
            </a:blip>
            <a:stretch>
              <a:fillRect b="0" l="0" r="0" t="0"/>
            </a:stretch>
          </a:blipFill>
          <a:ln>
            <a:noFill/>
          </a:ln>
        </p:spPr>
      </p:sp>
      <p:pic>
        <p:nvPicPr>
          <p:cNvPr id="233" name="Google Shape;233;p30"/>
          <p:cNvPicPr preferRelativeResize="0"/>
          <p:nvPr/>
        </p:nvPicPr>
        <p:blipFill>
          <a:blip r:embed="rId4">
            <a:alphaModFix/>
          </a:blip>
          <a:stretch>
            <a:fillRect/>
          </a:stretch>
        </p:blipFill>
        <p:spPr>
          <a:xfrm>
            <a:off x="8345075" y="4330675"/>
            <a:ext cx="728950" cy="728950"/>
          </a:xfrm>
          <a:prstGeom prst="rect">
            <a:avLst/>
          </a:prstGeom>
          <a:noFill/>
          <a:ln>
            <a:noFill/>
          </a:ln>
        </p:spPr>
      </p:pic>
      <p:pic>
        <p:nvPicPr>
          <p:cNvPr id="234" name="Google Shape;234;p30"/>
          <p:cNvPicPr preferRelativeResize="0"/>
          <p:nvPr/>
        </p:nvPicPr>
        <p:blipFill>
          <a:blip r:embed="rId5">
            <a:alphaModFix/>
          </a:blip>
          <a:stretch>
            <a:fillRect/>
          </a:stretch>
        </p:blipFill>
        <p:spPr>
          <a:xfrm>
            <a:off x="0" y="0"/>
            <a:ext cx="1306500" cy="1306500"/>
          </a:xfrm>
          <a:prstGeom prst="rect">
            <a:avLst/>
          </a:prstGeom>
          <a:noFill/>
          <a:ln>
            <a:noFill/>
          </a:ln>
        </p:spPr>
      </p:pic>
      <p:grpSp>
        <p:nvGrpSpPr>
          <p:cNvPr id="235" name="Google Shape;235;p30"/>
          <p:cNvGrpSpPr/>
          <p:nvPr/>
        </p:nvGrpSpPr>
        <p:grpSpPr>
          <a:xfrm>
            <a:off x="2161109" y="1449888"/>
            <a:ext cx="4413300" cy="407738"/>
            <a:chOff x="158709" y="848438"/>
            <a:chExt cx="4413300" cy="407738"/>
          </a:xfrm>
        </p:grpSpPr>
        <p:sp>
          <p:nvSpPr>
            <p:cNvPr id="236" name="Google Shape;236;p30"/>
            <p:cNvSpPr txBox="1"/>
            <p:nvPr/>
          </p:nvSpPr>
          <p:spPr>
            <a:xfrm>
              <a:off x="158709" y="848438"/>
              <a:ext cx="4413300" cy="261600"/>
            </a:xfrm>
            <a:prstGeom prst="rect">
              <a:avLst/>
            </a:prstGeom>
            <a:noFill/>
            <a:ln>
              <a:noFill/>
            </a:ln>
          </p:spPr>
          <p:txBody>
            <a:bodyPr anchorCtr="0" anchor="t" bIns="0" lIns="0" spcFirstLastPara="1" rIns="0" wrap="square" tIns="0">
              <a:spAutoFit/>
            </a:bodyPr>
            <a:lstStyle/>
            <a:p>
              <a:pPr indent="0" lvl="0" marL="0" marR="0" rtl="0" algn="ctr">
                <a:lnSpc>
                  <a:spcPct val="138009"/>
                </a:lnSpc>
                <a:spcBef>
                  <a:spcPts val="0"/>
                </a:spcBef>
                <a:spcAft>
                  <a:spcPts val="0"/>
                </a:spcAft>
                <a:buNone/>
              </a:pPr>
              <a:r>
                <a:rPr b="1" lang="en" sz="1700">
                  <a:solidFill>
                    <a:srgbClr val="3E66FF"/>
                  </a:solidFill>
                  <a:latin typeface="DM Sans"/>
                  <a:ea typeface="DM Sans"/>
                  <a:cs typeface="DM Sans"/>
                  <a:sym typeface="DM Sans"/>
                </a:rPr>
                <a:t>What is Child Grooming?</a:t>
              </a:r>
              <a:endParaRPr sz="500">
                <a:solidFill>
                  <a:srgbClr val="3E66FF"/>
                </a:solidFill>
              </a:endParaRPr>
            </a:p>
          </p:txBody>
        </p:sp>
        <p:cxnSp>
          <p:nvCxnSpPr>
            <p:cNvPr id="237" name="Google Shape;237;p30"/>
            <p:cNvCxnSpPr/>
            <p:nvPr/>
          </p:nvCxnSpPr>
          <p:spPr>
            <a:xfrm flipH="1" rot="10800000">
              <a:off x="181501" y="1249576"/>
              <a:ext cx="4340400" cy="6600"/>
            </a:xfrm>
            <a:prstGeom prst="straightConnector1">
              <a:avLst/>
            </a:prstGeom>
            <a:noFill/>
            <a:ln cap="flat" cmpd="sng" w="47625">
              <a:solidFill>
                <a:srgbClr val="3E66FF"/>
              </a:solidFill>
              <a:prstDash val="solid"/>
              <a:round/>
              <a:headEnd len="sm" w="sm" type="none"/>
              <a:tailEnd len="sm" w="sm" type="none"/>
            </a:ln>
          </p:spPr>
        </p:cxnSp>
      </p:grpSp>
      <p:sp>
        <p:nvSpPr>
          <p:cNvPr id="238" name="Google Shape;238;p30"/>
          <p:cNvSpPr txBox="1"/>
          <p:nvPr/>
        </p:nvSpPr>
        <p:spPr>
          <a:xfrm>
            <a:off x="2642145" y="1898488"/>
            <a:ext cx="3451200" cy="7233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Clr>
                <a:schemeClr val="dk1"/>
              </a:buClr>
              <a:buSzPts val="1100"/>
              <a:buFont typeface="Arial"/>
              <a:buNone/>
            </a:pPr>
            <a:r>
              <a:rPr lang="en" sz="1200">
                <a:solidFill>
                  <a:srgbClr val="F3F3F3"/>
                </a:solidFill>
                <a:latin typeface="Montserrat Medium"/>
                <a:ea typeface="Montserrat Medium"/>
                <a:cs typeface="Montserrat Medium"/>
                <a:sym typeface="Montserrat Medium"/>
              </a:rPr>
              <a:t>Grooming or child grooming is the act of deliberately establishing a relationship with a child to prepare them for abuse.</a:t>
            </a:r>
            <a:endParaRPr sz="1200">
              <a:solidFill>
                <a:srgbClr val="F3F3F3"/>
              </a:solidFill>
              <a:latin typeface="Montserrat Medium"/>
              <a:ea typeface="Montserrat Medium"/>
              <a:cs typeface="Montserrat Medium"/>
              <a:sym typeface="Montserrat Medium"/>
            </a:endParaRPr>
          </a:p>
          <a:p>
            <a:pPr indent="0" lvl="0" marL="0" marR="0" rtl="0" algn="ctr">
              <a:lnSpc>
                <a:spcPct val="138013"/>
              </a:lnSpc>
              <a:spcBef>
                <a:spcPts val="0"/>
              </a:spcBef>
              <a:spcAft>
                <a:spcPts val="0"/>
              </a:spcAft>
              <a:buNone/>
            </a:pPr>
            <a:r>
              <a:t/>
            </a:r>
            <a:endParaRPr sz="1100">
              <a:solidFill>
                <a:srgbClr val="FFFFFF"/>
              </a:solidFill>
              <a:latin typeface="DM Sans"/>
              <a:ea typeface="DM Sans"/>
              <a:cs typeface="DM Sans"/>
              <a:sym typeface="DM San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F3D"/>
        </a:solidFill>
      </p:bgPr>
    </p:bg>
    <p:spTree>
      <p:nvGrpSpPr>
        <p:cNvPr id="242" name="Shape 242"/>
        <p:cNvGrpSpPr/>
        <p:nvPr/>
      </p:nvGrpSpPr>
      <p:grpSpPr>
        <a:xfrm>
          <a:off x="0" y="0"/>
          <a:ext cx="0" cy="0"/>
          <a:chOff x="0" y="0"/>
          <a:chExt cx="0" cy="0"/>
        </a:xfrm>
      </p:grpSpPr>
      <p:pic>
        <p:nvPicPr>
          <p:cNvPr id="243" name="Google Shape;243;p31"/>
          <p:cNvPicPr preferRelativeResize="0"/>
          <p:nvPr/>
        </p:nvPicPr>
        <p:blipFill>
          <a:blip r:embed="rId3">
            <a:alphaModFix/>
          </a:blip>
          <a:stretch>
            <a:fillRect/>
          </a:stretch>
        </p:blipFill>
        <p:spPr>
          <a:xfrm>
            <a:off x="33950" y="183750"/>
            <a:ext cx="4085400" cy="2542500"/>
          </a:xfrm>
          <a:prstGeom prst="roundRect">
            <a:avLst>
              <a:gd fmla="val 16667" name="adj"/>
            </a:avLst>
          </a:prstGeom>
          <a:noFill/>
          <a:ln>
            <a:noFill/>
          </a:ln>
        </p:spPr>
      </p:pic>
      <p:pic>
        <p:nvPicPr>
          <p:cNvPr id="244" name="Google Shape;244;p31"/>
          <p:cNvPicPr preferRelativeResize="0"/>
          <p:nvPr/>
        </p:nvPicPr>
        <p:blipFill>
          <a:blip r:embed="rId4">
            <a:alphaModFix/>
          </a:blip>
          <a:stretch>
            <a:fillRect/>
          </a:stretch>
        </p:blipFill>
        <p:spPr>
          <a:xfrm>
            <a:off x="4367388" y="716100"/>
            <a:ext cx="3814200" cy="941700"/>
          </a:xfrm>
          <a:prstGeom prst="roundRect">
            <a:avLst>
              <a:gd fmla="val 16667" name="adj"/>
            </a:avLst>
          </a:prstGeom>
          <a:noFill/>
          <a:ln>
            <a:noFill/>
          </a:ln>
        </p:spPr>
      </p:pic>
      <p:pic>
        <p:nvPicPr>
          <p:cNvPr id="245" name="Google Shape;245;p31"/>
          <p:cNvPicPr preferRelativeResize="0"/>
          <p:nvPr/>
        </p:nvPicPr>
        <p:blipFill>
          <a:blip r:embed="rId5">
            <a:alphaModFix/>
          </a:blip>
          <a:stretch>
            <a:fillRect/>
          </a:stretch>
        </p:blipFill>
        <p:spPr>
          <a:xfrm>
            <a:off x="1398838" y="2522901"/>
            <a:ext cx="6280200" cy="1160100"/>
          </a:xfrm>
          <a:prstGeom prst="roundRect">
            <a:avLst>
              <a:gd fmla="val 16667" name="adj"/>
            </a:avLst>
          </a:prstGeom>
          <a:noFill/>
          <a:ln>
            <a:noFill/>
          </a:ln>
        </p:spPr>
      </p:pic>
      <p:pic>
        <p:nvPicPr>
          <p:cNvPr id="246" name="Google Shape;246;p31"/>
          <p:cNvPicPr preferRelativeResize="0"/>
          <p:nvPr/>
        </p:nvPicPr>
        <p:blipFill>
          <a:blip r:embed="rId6">
            <a:alphaModFix/>
          </a:blip>
          <a:stretch>
            <a:fillRect/>
          </a:stretch>
        </p:blipFill>
        <p:spPr>
          <a:xfrm>
            <a:off x="3956675" y="1638675"/>
            <a:ext cx="5187300" cy="834000"/>
          </a:xfrm>
          <a:prstGeom prst="roundRect">
            <a:avLst>
              <a:gd fmla="val 16667" name="adj"/>
            </a:avLst>
          </a:prstGeom>
          <a:noFill/>
          <a:ln>
            <a:noFill/>
          </a:ln>
        </p:spPr>
      </p:pic>
      <p:pic>
        <p:nvPicPr>
          <p:cNvPr id="247" name="Google Shape;247;p31"/>
          <p:cNvPicPr preferRelativeResize="0"/>
          <p:nvPr/>
        </p:nvPicPr>
        <p:blipFill>
          <a:blip r:embed="rId7">
            <a:alphaModFix/>
          </a:blip>
          <a:stretch>
            <a:fillRect/>
          </a:stretch>
        </p:blipFill>
        <p:spPr>
          <a:xfrm>
            <a:off x="4453675" y="3546174"/>
            <a:ext cx="4612800" cy="1212600"/>
          </a:xfrm>
          <a:prstGeom prst="roundRect">
            <a:avLst>
              <a:gd fmla="val 16667" name="adj"/>
            </a:avLst>
          </a:prstGeom>
          <a:noFill/>
          <a:ln>
            <a:noFill/>
          </a:ln>
        </p:spPr>
      </p:pic>
      <p:pic>
        <p:nvPicPr>
          <p:cNvPr id="248" name="Google Shape;248;p31"/>
          <p:cNvPicPr preferRelativeResize="0"/>
          <p:nvPr/>
        </p:nvPicPr>
        <p:blipFill>
          <a:blip r:embed="rId8">
            <a:alphaModFix/>
          </a:blip>
          <a:stretch>
            <a:fillRect/>
          </a:stretch>
        </p:blipFill>
        <p:spPr>
          <a:xfrm>
            <a:off x="138544" y="3606574"/>
            <a:ext cx="4085400" cy="1324200"/>
          </a:xfrm>
          <a:prstGeom prst="roundRect">
            <a:avLst>
              <a:gd fmla="val 16667" name="adj"/>
            </a:avLst>
          </a:prstGeom>
          <a:noFill/>
          <a:ln>
            <a:noFill/>
          </a:ln>
        </p:spPr>
      </p:pic>
      <p:sp>
        <p:nvSpPr>
          <p:cNvPr id="249" name="Google Shape;249;p31"/>
          <p:cNvSpPr/>
          <p:nvPr/>
        </p:nvSpPr>
        <p:spPr>
          <a:xfrm>
            <a:off x="3357050" y="53425"/>
            <a:ext cx="4354200" cy="6954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900">
                <a:solidFill>
                  <a:srgbClr val="FF0000"/>
                </a:solidFill>
                <a:highlight>
                  <a:srgbClr val="FFFBFB"/>
                </a:highlight>
                <a:latin typeface="Montserrat ExtraBold"/>
                <a:ea typeface="Montserrat ExtraBold"/>
                <a:cs typeface="Montserrat ExtraBold"/>
                <a:sym typeface="Montserrat ExtraBold"/>
              </a:rPr>
              <a:t>“AN INDUSTRY WITHOUT AN ANSWER”</a:t>
            </a:r>
            <a:r>
              <a:rPr i="1" lang="en" sz="600">
                <a:solidFill>
                  <a:srgbClr val="FF0000"/>
                </a:solidFill>
                <a:highlight>
                  <a:srgbClr val="FFFBFB"/>
                </a:highlight>
                <a:latin typeface="Montserrat ExtraBold"/>
                <a:ea typeface="Montserrat ExtraBold"/>
                <a:cs typeface="Montserrat ExtraBold"/>
                <a:sym typeface="Montserrat ExtraBold"/>
              </a:rPr>
              <a:t>- NYTIMES</a:t>
            </a:r>
            <a:endParaRPr sz="9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F3D"/>
        </a:solidFill>
      </p:bgPr>
    </p:bg>
    <p:spTree>
      <p:nvGrpSpPr>
        <p:cNvPr id="253" name="Shape 253"/>
        <p:cNvGrpSpPr/>
        <p:nvPr/>
      </p:nvGrpSpPr>
      <p:grpSpPr>
        <a:xfrm>
          <a:off x="0" y="0"/>
          <a:ext cx="0" cy="0"/>
          <a:chOff x="0" y="0"/>
          <a:chExt cx="0" cy="0"/>
        </a:xfrm>
      </p:grpSpPr>
      <p:sp>
        <p:nvSpPr>
          <p:cNvPr id="254" name="Google Shape;254;p32"/>
          <p:cNvSpPr txBox="1"/>
          <p:nvPr/>
        </p:nvSpPr>
        <p:spPr>
          <a:xfrm>
            <a:off x="1642350" y="383700"/>
            <a:ext cx="5859300" cy="369300"/>
          </a:xfrm>
          <a:prstGeom prst="rect">
            <a:avLst/>
          </a:prstGeom>
          <a:noFill/>
          <a:ln>
            <a:noFill/>
          </a:ln>
        </p:spPr>
        <p:txBody>
          <a:bodyPr anchorCtr="0" anchor="t" bIns="0" lIns="0" spcFirstLastPara="1" rIns="0" wrap="square" tIns="0">
            <a:spAutoFit/>
          </a:bodyPr>
          <a:lstStyle/>
          <a:p>
            <a:pPr indent="0" lvl="0" marL="0" marR="0" rtl="0" algn="ctr">
              <a:lnSpc>
                <a:spcPct val="120004"/>
              </a:lnSpc>
              <a:spcBef>
                <a:spcPts val="0"/>
              </a:spcBef>
              <a:spcAft>
                <a:spcPts val="0"/>
              </a:spcAft>
              <a:buNone/>
            </a:pPr>
            <a:r>
              <a:rPr lang="en" sz="2400">
                <a:solidFill>
                  <a:srgbClr val="FFFFFF"/>
                </a:solidFill>
                <a:latin typeface="Montserrat SemiBold"/>
                <a:ea typeface="Montserrat SemiBold"/>
                <a:cs typeface="Montserrat SemiBold"/>
                <a:sym typeface="Montserrat SemiBold"/>
              </a:rPr>
              <a:t>Field Research</a:t>
            </a:r>
            <a:endParaRPr sz="700">
              <a:latin typeface="Montserrat SemiBold"/>
              <a:ea typeface="Montserrat SemiBold"/>
              <a:cs typeface="Montserrat SemiBold"/>
              <a:sym typeface="Montserrat SemiBold"/>
            </a:endParaRPr>
          </a:p>
        </p:txBody>
      </p:sp>
      <p:pic>
        <p:nvPicPr>
          <p:cNvPr id="255" name="Google Shape;255;p32"/>
          <p:cNvPicPr preferRelativeResize="0"/>
          <p:nvPr/>
        </p:nvPicPr>
        <p:blipFill>
          <a:blip r:embed="rId3">
            <a:alphaModFix/>
          </a:blip>
          <a:stretch>
            <a:fillRect/>
          </a:stretch>
        </p:blipFill>
        <p:spPr>
          <a:xfrm>
            <a:off x="8358875" y="4358250"/>
            <a:ext cx="728950" cy="728950"/>
          </a:xfrm>
          <a:prstGeom prst="rect">
            <a:avLst/>
          </a:prstGeom>
          <a:noFill/>
          <a:ln>
            <a:noFill/>
          </a:ln>
        </p:spPr>
      </p:pic>
      <p:sp>
        <p:nvSpPr>
          <p:cNvPr id="256" name="Google Shape;256;p32"/>
          <p:cNvSpPr/>
          <p:nvPr/>
        </p:nvSpPr>
        <p:spPr>
          <a:xfrm>
            <a:off x="7940907" y="-1478592"/>
            <a:ext cx="2978257" cy="2978257"/>
          </a:xfrm>
          <a:custGeom>
            <a:rect b="b" l="l" r="r" t="t"/>
            <a:pathLst>
              <a:path extrusionOk="0" h="5956513" w="5956513">
                <a:moveTo>
                  <a:pt x="0" y="0"/>
                </a:moveTo>
                <a:lnTo>
                  <a:pt x="5956513" y="0"/>
                </a:lnTo>
                <a:lnTo>
                  <a:pt x="5956513" y="5956513"/>
                </a:lnTo>
                <a:lnTo>
                  <a:pt x="0" y="5956513"/>
                </a:lnTo>
                <a:lnTo>
                  <a:pt x="0" y="0"/>
                </a:lnTo>
                <a:close/>
              </a:path>
            </a:pathLst>
          </a:custGeom>
          <a:blipFill rotWithShape="1">
            <a:blip r:embed="rId4">
              <a:alphaModFix/>
            </a:blip>
            <a:stretch>
              <a:fillRect b="0" l="0" r="0" t="0"/>
            </a:stretch>
          </a:blipFill>
          <a:ln>
            <a:noFill/>
          </a:ln>
        </p:spPr>
      </p:sp>
      <p:pic>
        <p:nvPicPr>
          <p:cNvPr id="257" name="Google Shape;257;p32"/>
          <p:cNvPicPr preferRelativeResize="0"/>
          <p:nvPr/>
        </p:nvPicPr>
        <p:blipFill>
          <a:blip r:embed="rId5">
            <a:alphaModFix/>
          </a:blip>
          <a:stretch>
            <a:fillRect/>
          </a:stretch>
        </p:blipFill>
        <p:spPr>
          <a:xfrm>
            <a:off x="0" y="0"/>
            <a:ext cx="1306500" cy="1306500"/>
          </a:xfrm>
          <a:prstGeom prst="rect">
            <a:avLst/>
          </a:prstGeom>
          <a:noFill/>
          <a:ln>
            <a:noFill/>
          </a:ln>
        </p:spPr>
      </p:pic>
      <p:sp>
        <p:nvSpPr>
          <p:cNvPr id="258" name="Google Shape;258;p32"/>
          <p:cNvSpPr/>
          <p:nvPr/>
        </p:nvSpPr>
        <p:spPr>
          <a:xfrm>
            <a:off x="-1630255" y="3845233"/>
            <a:ext cx="2978257" cy="2978257"/>
          </a:xfrm>
          <a:custGeom>
            <a:rect b="b" l="l" r="r" t="t"/>
            <a:pathLst>
              <a:path extrusionOk="0" h="5956513" w="5956513">
                <a:moveTo>
                  <a:pt x="0" y="0"/>
                </a:moveTo>
                <a:lnTo>
                  <a:pt x="5956513" y="0"/>
                </a:lnTo>
                <a:lnTo>
                  <a:pt x="5956513" y="5956513"/>
                </a:lnTo>
                <a:lnTo>
                  <a:pt x="0" y="5956513"/>
                </a:lnTo>
                <a:lnTo>
                  <a:pt x="0" y="0"/>
                </a:lnTo>
                <a:close/>
              </a:path>
            </a:pathLst>
          </a:custGeom>
          <a:blipFill rotWithShape="1">
            <a:blip r:embed="rId4">
              <a:alphaModFix/>
            </a:blip>
            <a:stretch>
              <a:fillRect b="0" l="0" r="0" t="0"/>
            </a:stretch>
          </a:blipFill>
          <a:ln>
            <a:noFill/>
          </a:ln>
        </p:spPr>
      </p:sp>
      <p:sp>
        <p:nvSpPr>
          <p:cNvPr id="259" name="Google Shape;259;p32"/>
          <p:cNvSpPr/>
          <p:nvPr/>
        </p:nvSpPr>
        <p:spPr>
          <a:xfrm>
            <a:off x="1132000" y="1241225"/>
            <a:ext cx="3563100" cy="1443300"/>
          </a:xfrm>
          <a:prstGeom prst="wedgeRoundRectCallout">
            <a:avLst>
              <a:gd fmla="val -56531" name="adj1"/>
              <a:gd fmla="val 69239" name="adj2"/>
              <a:gd fmla="val 0" name="adj3"/>
            </a:avLst>
          </a:prstGeom>
          <a:solidFill>
            <a:srgbClr val="5271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260" name="Google Shape;260;p32"/>
          <p:cNvPicPr preferRelativeResize="0"/>
          <p:nvPr/>
        </p:nvPicPr>
        <p:blipFill>
          <a:blip r:embed="rId6">
            <a:alphaModFix/>
          </a:blip>
          <a:stretch>
            <a:fillRect/>
          </a:stretch>
        </p:blipFill>
        <p:spPr>
          <a:xfrm>
            <a:off x="1597325" y="1529375"/>
            <a:ext cx="2787600" cy="867000"/>
          </a:xfrm>
          <a:prstGeom prst="roundRect">
            <a:avLst>
              <a:gd fmla="val 16667" name="adj"/>
            </a:avLst>
          </a:prstGeom>
          <a:noFill/>
          <a:ln>
            <a:noFill/>
          </a:ln>
        </p:spPr>
      </p:pic>
      <p:sp>
        <p:nvSpPr>
          <p:cNvPr id="261" name="Google Shape;261;p32"/>
          <p:cNvSpPr/>
          <p:nvPr/>
        </p:nvSpPr>
        <p:spPr>
          <a:xfrm>
            <a:off x="4448900" y="1151225"/>
            <a:ext cx="3563100" cy="1443300"/>
          </a:xfrm>
          <a:prstGeom prst="wedgeRoundRectCallout">
            <a:avLst>
              <a:gd fmla="val 71877" name="adj1"/>
              <a:gd fmla="val 79169" name="adj2"/>
              <a:gd fmla="val 0" name="adj3"/>
            </a:avLst>
          </a:prstGeom>
          <a:solidFill>
            <a:srgbClr val="5271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262" name="Google Shape;262;p32"/>
          <p:cNvPicPr preferRelativeResize="0"/>
          <p:nvPr/>
        </p:nvPicPr>
        <p:blipFill>
          <a:blip r:embed="rId7">
            <a:alphaModFix/>
          </a:blip>
          <a:stretch>
            <a:fillRect/>
          </a:stretch>
        </p:blipFill>
        <p:spPr>
          <a:xfrm>
            <a:off x="4924585" y="1219625"/>
            <a:ext cx="2523600" cy="1306500"/>
          </a:xfrm>
          <a:prstGeom prst="roundRect">
            <a:avLst>
              <a:gd fmla="val 16667" name="adj"/>
            </a:avLst>
          </a:prstGeom>
          <a:noFill/>
          <a:ln>
            <a:noFill/>
          </a:ln>
          <a:effectLst>
            <a:outerShdw blurRad="57150" rotWithShape="0" algn="bl" dir="5400000" dist="19050">
              <a:srgbClr val="000000">
                <a:alpha val="50000"/>
              </a:srgbClr>
            </a:outerShdw>
          </a:effectLst>
        </p:spPr>
      </p:pic>
      <p:sp>
        <p:nvSpPr>
          <p:cNvPr id="263" name="Google Shape;263;p32"/>
          <p:cNvSpPr/>
          <p:nvPr/>
        </p:nvSpPr>
        <p:spPr>
          <a:xfrm>
            <a:off x="2164100" y="2557200"/>
            <a:ext cx="4569600" cy="1936800"/>
          </a:xfrm>
          <a:prstGeom prst="wedgeRoundRectCallout">
            <a:avLst>
              <a:gd fmla="val -37902" name="adj1"/>
              <a:gd fmla="val 84401" name="adj2"/>
              <a:gd fmla="val 0" name="adj3"/>
            </a:avLst>
          </a:prstGeom>
          <a:solidFill>
            <a:srgbClr val="5271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264" name="Google Shape;264;p32"/>
          <p:cNvPicPr preferRelativeResize="0"/>
          <p:nvPr/>
        </p:nvPicPr>
        <p:blipFill>
          <a:blip r:embed="rId8">
            <a:alphaModFix/>
          </a:blip>
          <a:stretch>
            <a:fillRect/>
          </a:stretch>
        </p:blipFill>
        <p:spPr>
          <a:xfrm>
            <a:off x="2553175" y="2891700"/>
            <a:ext cx="3907800" cy="1267800"/>
          </a:xfrm>
          <a:prstGeom prst="roundRect">
            <a:avLst>
              <a:gd fmla="val 16667" name="adj"/>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F3D"/>
        </a:solidFill>
      </p:bgPr>
    </p:bg>
    <p:spTree>
      <p:nvGrpSpPr>
        <p:cNvPr id="268" name="Shape 268"/>
        <p:cNvGrpSpPr/>
        <p:nvPr/>
      </p:nvGrpSpPr>
      <p:grpSpPr>
        <a:xfrm>
          <a:off x="0" y="0"/>
          <a:ext cx="0" cy="0"/>
          <a:chOff x="0" y="0"/>
          <a:chExt cx="0" cy="0"/>
        </a:xfrm>
      </p:grpSpPr>
      <p:sp>
        <p:nvSpPr>
          <p:cNvPr id="269" name="Google Shape;269;p33"/>
          <p:cNvSpPr txBox="1"/>
          <p:nvPr/>
        </p:nvSpPr>
        <p:spPr>
          <a:xfrm>
            <a:off x="1642350" y="383700"/>
            <a:ext cx="5859300" cy="369300"/>
          </a:xfrm>
          <a:prstGeom prst="rect">
            <a:avLst/>
          </a:prstGeom>
          <a:noFill/>
          <a:ln>
            <a:noFill/>
          </a:ln>
        </p:spPr>
        <p:txBody>
          <a:bodyPr anchorCtr="0" anchor="t" bIns="0" lIns="0" spcFirstLastPara="1" rIns="0" wrap="square" tIns="0">
            <a:spAutoFit/>
          </a:bodyPr>
          <a:lstStyle/>
          <a:p>
            <a:pPr indent="0" lvl="0" marL="0" marR="0" rtl="0" algn="ctr">
              <a:lnSpc>
                <a:spcPct val="120004"/>
              </a:lnSpc>
              <a:spcBef>
                <a:spcPts val="0"/>
              </a:spcBef>
              <a:spcAft>
                <a:spcPts val="0"/>
              </a:spcAft>
              <a:buNone/>
            </a:pPr>
            <a:r>
              <a:rPr lang="en" sz="2400">
                <a:solidFill>
                  <a:srgbClr val="FFFFFF"/>
                </a:solidFill>
                <a:latin typeface="Montserrat SemiBold"/>
                <a:ea typeface="Montserrat SemiBold"/>
                <a:cs typeface="Montserrat SemiBold"/>
                <a:sym typeface="Montserrat SemiBold"/>
              </a:rPr>
              <a:t>Problem Statement Summary</a:t>
            </a:r>
            <a:endParaRPr sz="700">
              <a:latin typeface="Montserrat SemiBold"/>
              <a:ea typeface="Montserrat SemiBold"/>
              <a:cs typeface="Montserrat SemiBold"/>
              <a:sym typeface="Montserrat SemiBold"/>
            </a:endParaRPr>
          </a:p>
        </p:txBody>
      </p:sp>
      <p:grpSp>
        <p:nvGrpSpPr>
          <p:cNvPr id="270" name="Google Shape;270;p33"/>
          <p:cNvGrpSpPr/>
          <p:nvPr/>
        </p:nvGrpSpPr>
        <p:grpSpPr>
          <a:xfrm>
            <a:off x="2331776" y="2090750"/>
            <a:ext cx="4480446" cy="401513"/>
            <a:chOff x="24426" y="1033013"/>
            <a:chExt cx="4480446" cy="401513"/>
          </a:xfrm>
        </p:grpSpPr>
        <p:sp>
          <p:nvSpPr>
            <p:cNvPr id="271" name="Google Shape;271;p33"/>
            <p:cNvSpPr txBox="1"/>
            <p:nvPr/>
          </p:nvSpPr>
          <p:spPr>
            <a:xfrm>
              <a:off x="91571" y="1033013"/>
              <a:ext cx="4413300" cy="261600"/>
            </a:xfrm>
            <a:prstGeom prst="rect">
              <a:avLst/>
            </a:prstGeom>
            <a:noFill/>
            <a:ln>
              <a:noFill/>
            </a:ln>
          </p:spPr>
          <p:txBody>
            <a:bodyPr anchorCtr="0" anchor="t" bIns="0" lIns="0" spcFirstLastPara="1" rIns="0" wrap="square" tIns="0">
              <a:spAutoFit/>
            </a:bodyPr>
            <a:lstStyle/>
            <a:p>
              <a:pPr indent="0" lvl="0" marL="0" marR="0" rtl="0" algn="ctr">
                <a:lnSpc>
                  <a:spcPct val="138009"/>
                </a:lnSpc>
                <a:spcBef>
                  <a:spcPts val="0"/>
                </a:spcBef>
                <a:spcAft>
                  <a:spcPts val="0"/>
                </a:spcAft>
                <a:buNone/>
              </a:pPr>
              <a:r>
                <a:rPr b="1" lang="en" sz="1700">
                  <a:solidFill>
                    <a:srgbClr val="3E66FF"/>
                  </a:solidFill>
                  <a:latin typeface="DM Sans"/>
                  <a:ea typeface="DM Sans"/>
                  <a:cs typeface="DM Sans"/>
                  <a:sym typeface="DM Sans"/>
                </a:rPr>
                <a:t>How We Are Helping?</a:t>
              </a:r>
              <a:endParaRPr sz="500">
                <a:solidFill>
                  <a:srgbClr val="3E66FF"/>
                </a:solidFill>
              </a:endParaRPr>
            </a:p>
          </p:txBody>
        </p:sp>
        <p:cxnSp>
          <p:nvCxnSpPr>
            <p:cNvPr id="272" name="Google Shape;272;p33"/>
            <p:cNvCxnSpPr/>
            <p:nvPr/>
          </p:nvCxnSpPr>
          <p:spPr>
            <a:xfrm>
              <a:off x="24426" y="1434526"/>
              <a:ext cx="4367700" cy="0"/>
            </a:xfrm>
            <a:prstGeom prst="straightConnector1">
              <a:avLst/>
            </a:prstGeom>
            <a:noFill/>
            <a:ln cap="flat" cmpd="sng" w="47625">
              <a:solidFill>
                <a:srgbClr val="3E66FF"/>
              </a:solidFill>
              <a:prstDash val="solid"/>
              <a:round/>
              <a:headEnd len="sm" w="sm" type="none"/>
              <a:tailEnd len="sm" w="sm" type="none"/>
            </a:ln>
          </p:spPr>
        </p:cxnSp>
      </p:grpSp>
      <p:sp>
        <p:nvSpPr>
          <p:cNvPr id="273" name="Google Shape;273;p33"/>
          <p:cNvSpPr txBox="1"/>
          <p:nvPr/>
        </p:nvSpPr>
        <p:spPr>
          <a:xfrm>
            <a:off x="2846395" y="2605750"/>
            <a:ext cx="3451200" cy="7233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SzPts val="1100"/>
              <a:buNone/>
            </a:pPr>
            <a:r>
              <a:rPr b="1" lang="en" sz="1200">
                <a:solidFill>
                  <a:srgbClr val="F3F3F3"/>
                </a:solidFill>
                <a:latin typeface="Montserrat"/>
                <a:ea typeface="Montserrat"/>
                <a:cs typeface="Montserrat"/>
                <a:sym typeface="Montserrat"/>
              </a:rPr>
              <a:t>Increasing parental awareness</a:t>
            </a:r>
            <a:r>
              <a:rPr lang="en" sz="1200">
                <a:solidFill>
                  <a:srgbClr val="F3F3F3"/>
                </a:solidFill>
                <a:latin typeface="Montserrat Medium"/>
                <a:ea typeface="Montserrat Medium"/>
                <a:cs typeface="Montserrat Medium"/>
                <a:sym typeface="Montserrat Medium"/>
              </a:rPr>
              <a:t> and involvement to help combat child grooming.</a:t>
            </a:r>
            <a:endParaRPr sz="1200">
              <a:solidFill>
                <a:srgbClr val="F3F3F3"/>
              </a:solidFill>
              <a:latin typeface="Montserrat Medium"/>
              <a:ea typeface="Montserrat Medium"/>
              <a:cs typeface="Montserrat Medium"/>
              <a:sym typeface="Montserrat Medium"/>
            </a:endParaRPr>
          </a:p>
          <a:p>
            <a:pPr indent="0" lvl="0" marL="0" marR="0" rtl="0" algn="ctr">
              <a:lnSpc>
                <a:spcPct val="138013"/>
              </a:lnSpc>
              <a:spcBef>
                <a:spcPts val="0"/>
              </a:spcBef>
              <a:spcAft>
                <a:spcPts val="0"/>
              </a:spcAft>
              <a:buNone/>
            </a:pPr>
            <a:r>
              <a:t/>
            </a:r>
            <a:endParaRPr sz="1100">
              <a:solidFill>
                <a:srgbClr val="FFFFFF"/>
              </a:solidFill>
              <a:latin typeface="DM Sans"/>
              <a:ea typeface="DM Sans"/>
              <a:cs typeface="DM Sans"/>
              <a:sym typeface="DM Sans"/>
            </a:endParaRPr>
          </a:p>
        </p:txBody>
      </p:sp>
      <p:grpSp>
        <p:nvGrpSpPr>
          <p:cNvPr id="274" name="Google Shape;274;p33"/>
          <p:cNvGrpSpPr/>
          <p:nvPr/>
        </p:nvGrpSpPr>
        <p:grpSpPr>
          <a:xfrm>
            <a:off x="2365359" y="1001538"/>
            <a:ext cx="4413300" cy="407738"/>
            <a:chOff x="158709" y="848438"/>
            <a:chExt cx="4413300" cy="407738"/>
          </a:xfrm>
        </p:grpSpPr>
        <p:sp>
          <p:nvSpPr>
            <p:cNvPr id="275" name="Google Shape;275;p33"/>
            <p:cNvSpPr txBox="1"/>
            <p:nvPr/>
          </p:nvSpPr>
          <p:spPr>
            <a:xfrm>
              <a:off x="158709" y="848438"/>
              <a:ext cx="4413300" cy="261600"/>
            </a:xfrm>
            <a:prstGeom prst="rect">
              <a:avLst/>
            </a:prstGeom>
            <a:noFill/>
            <a:ln>
              <a:noFill/>
            </a:ln>
          </p:spPr>
          <p:txBody>
            <a:bodyPr anchorCtr="0" anchor="t" bIns="0" lIns="0" spcFirstLastPara="1" rIns="0" wrap="square" tIns="0">
              <a:spAutoFit/>
            </a:bodyPr>
            <a:lstStyle/>
            <a:p>
              <a:pPr indent="0" lvl="0" marL="0" marR="0" rtl="0" algn="ctr">
                <a:lnSpc>
                  <a:spcPct val="138009"/>
                </a:lnSpc>
                <a:spcBef>
                  <a:spcPts val="0"/>
                </a:spcBef>
                <a:spcAft>
                  <a:spcPts val="0"/>
                </a:spcAft>
                <a:buNone/>
              </a:pPr>
              <a:r>
                <a:rPr b="1" lang="en" sz="1700">
                  <a:solidFill>
                    <a:srgbClr val="3E66FF"/>
                  </a:solidFill>
                  <a:latin typeface="DM Sans"/>
                  <a:ea typeface="DM Sans"/>
                  <a:cs typeface="DM Sans"/>
                  <a:sym typeface="DM Sans"/>
                </a:rPr>
                <a:t>Who is the Target User?</a:t>
              </a:r>
              <a:endParaRPr sz="500">
                <a:solidFill>
                  <a:srgbClr val="3E66FF"/>
                </a:solidFill>
              </a:endParaRPr>
            </a:p>
          </p:txBody>
        </p:sp>
        <p:cxnSp>
          <p:nvCxnSpPr>
            <p:cNvPr id="276" name="Google Shape;276;p33"/>
            <p:cNvCxnSpPr/>
            <p:nvPr/>
          </p:nvCxnSpPr>
          <p:spPr>
            <a:xfrm flipH="1" rot="10800000">
              <a:off x="181501" y="1249576"/>
              <a:ext cx="4340400" cy="6600"/>
            </a:xfrm>
            <a:prstGeom prst="straightConnector1">
              <a:avLst/>
            </a:prstGeom>
            <a:noFill/>
            <a:ln cap="flat" cmpd="sng" w="47625">
              <a:solidFill>
                <a:srgbClr val="3E66FF"/>
              </a:solidFill>
              <a:prstDash val="solid"/>
              <a:round/>
              <a:headEnd len="sm" w="sm" type="none"/>
              <a:tailEnd len="sm" w="sm" type="none"/>
            </a:ln>
          </p:spPr>
        </p:cxnSp>
      </p:grpSp>
      <p:sp>
        <p:nvSpPr>
          <p:cNvPr id="277" name="Google Shape;277;p33"/>
          <p:cNvSpPr txBox="1"/>
          <p:nvPr/>
        </p:nvSpPr>
        <p:spPr>
          <a:xfrm>
            <a:off x="2846395" y="1450138"/>
            <a:ext cx="3451200" cy="5541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SzPts val="1100"/>
              <a:buNone/>
            </a:pPr>
            <a:r>
              <a:rPr b="1" lang="en" sz="1200">
                <a:solidFill>
                  <a:srgbClr val="F3F3F3"/>
                </a:solidFill>
                <a:latin typeface="Montserrat"/>
                <a:ea typeface="Montserrat"/>
                <a:cs typeface="Montserrat"/>
                <a:sym typeface="Montserrat"/>
              </a:rPr>
              <a:t>Parents </a:t>
            </a:r>
            <a:r>
              <a:rPr lang="en" sz="1200">
                <a:solidFill>
                  <a:srgbClr val="F3F3F3"/>
                </a:solidFill>
                <a:latin typeface="Montserrat Medium"/>
                <a:ea typeface="Montserrat Medium"/>
                <a:cs typeface="Montserrat Medium"/>
                <a:sym typeface="Montserrat Medium"/>
              </a:rPr>
              <a:t>with children that are minors that are active in online chat rooms.</a:t>
            </a:r>
            <a:endParaRPr sz="1200">
              <a:solidFill>
                <a:srgbClr val="F3F3F3"/>
              </a:solidFill>
              <a:latin typeface="Montserrat Medium"/>
              <a:ea typeface="Montserrat Medium"/>
              <a:cs typeface="Montserrat Medium"/>
              <a:sym typeface="Montserrat Medium"/>
            </a:endParaRPr>
          </a:p>
          <a:p>
            <a:pPr indent="0" lvl="0" marL="0" marR="0" rtl="0" algn="ctr">
              <a:lnSpc>
                <a:spcPct val="100000"/>
              </a:lnSpc>
              <a:spcBef>
                <a:spcPts val="0"/>
              </a:spcBef>
              <a:spcAft>
                <a:spcPts val="0"/>
              </a:spcAft>
              <a:buNone/>
            </a:pPr>
            <a:r>
              <a:t/>
            </a:r>
            <a:endParaRPr sz="1200">
              <a:solidFill>
                <a:srgbClr val="F3F3F3"/>
              </a:solidFill>
              <a:latin typeface="Montserrat Medium"/>
              <a:ea typeface="Montserrat Medium"/>
              <a:cs typeface="Montserrat Medium"/>
              <a:sym typeface="Montserrat Medium"/>
            </a:endParaRPr>
          </a:p>
        </p:txBody>
      </p:sp>
      <p:grpSp>
        <p:nvGrpSpPr>
          <p:cNvPr id="278" name="Google Shape;278;p33"/>
          <p:cNvGrpSpPr/>
          <p:nvPr/>
        </p:nvGrpSpPr>
        <p:grpSpPr>
          <a:xfrm>
            <a:off x="2365359" y="3363288"/>
            <a:ext cx="4413300" cy="407738"/>
            <a:chOff x="158709" y="848438"/>
            <a:chExt cx="4413300" cy="407738"/>
          </a:xfrm>
        </p:grpSpPr>
        <p:sp>
          <p:nvSpPr>
            <p:cNvPr id="279" name="Google Shape;279;p33"/>
            <p:cNvSpPr txBox="1"/>
            <p:nvPr/>
          </p:nvSpPr>
          <p:spPr>
            <a:xfrm>
              <a:off x="158709" y="848438"/>
              <a:ext cx="4413300" cy="261600"/>
            </a:xfrm>
            <a:prstGeom prst="rect">
              <a:avLst/>
            </a:prstGeom>
            <a:noFill/>
            <a:ln>
              <a:noFill/>
            </a:ln>
          </p:spPr>
          <p:txBody>
            <a:bodyPr anchorCtr="0" anchor="t" bIns="0" lIns="0" spcFirstLastPara="1" rIns="0" wrap="square" tIns="0">
              <a:spAutoFit/>
            </a:bodyPr>
            <a:lstStyle/>
            <a:p>
              <a:pPr indent="0" lvl="0" marL="0" marR="0" rtl="0" algn="ctr">
                <a:lnSpc>
                  <a:spcPct val="138009"/>
                </a:lnSpc>
                <a:spcBef>
                  <a:spcPts val="0"/>
                </a:spcBef>
                <a:spcAft>
                  <a:spcPts val="0"/>
                </a:spcAft>
                <a:buNone/>
              </a:pPr>
              <a:r>
                <a:rPr b="1" lang="en" sz="1700">
                  <a:solidFill>
                    <a:srgbClr val="3E66FF"/>
                  </a:solidFill>
                  <a:latin typeface="DM Sans"/>
                  <a:ea typeface="DM Sans"/>
                  <a:cs typeface="DM Sans"/>
                  <a:sym typeface="DM Sans"/>
                </a:rPr>
                <a:t>What is the Impact?</a:t>
              </a:r>
              <a:endParaRPr sz="500">
                <a:solidFill>
                  <a:srgbClr val="3E66FF"/>
                </a:solidFill>
              </a:endParaRPr>
            </a:p>
          </p:txBody>
        </p:sp>
        <p:cxnSp>
          <p:nvCxnSpPr>
            <p:cNvPr id="280" name="Google Shape;280;p33"/>
            <p:cNvCxnSpPr/>
            <p:nvPr/>
          </p:nvCxnSpPr>
          <p:spPr>
            <a:xfrm flipH="1" rot="10800000">
              <a:off x="181501" y="1249576"/>
              <a:ext cx="4340400" cy="6600"/>
            </a:xfrm>
            <a:prstGeom prst="straightConnector1">
              <a:avLst/>
            </a:prstGeom>
            <a:noFill/>
            <a:ln cap="flat" cmpd="sng" w="47625">
              <a:solidFill>
                <a:srgbClr val="3E66FF"/>
              </a:solidFill>
              <a:prstDash val="solid"/>
              <a:round/>
              <a:headEnd len="sm" w="sm" type="none"/>
              <a:tailEnd len="sm" w="sm" type="none"/>
            </a:ln>
          </p:spPr>
        </p:cxnSp>
      </p:grpSp>
      <p:sp>
        <p:nvSpPr>
          <p:cNvPr id="281" name="Google Shape;281;p33"/>
          <p:cNvSpPr txBox="1"/>
          <p:nvPr/>
        </p:nvSpPr>
        <p:spPr>
          <a:xfrm>
            <a:off x="2846400" y="3877533"/>
            <a:ext cx="3451200" cy="895500"/>
          </a:xfrm>
          <a:prstGeom prst="rect">
            <a:avLst/>
          </a:prstGeom>
          <a:noFill/>
          <a:ln>
            <a:noFill/>
          </a:ln>
        </p:spPr>
        <p:txBody>
          <a:bodyPr anchorCtr="0" anchor="ctr" bIns="0" lIns="0" spcFirstLastPara="1" rIns="0" wrap="square" tIns="0">
            <a:noAutofit/>
          </a:bodyPr>
          <a:lstStyle/>
          <a:p>
            <a:pPr indent="0" lvl="0" marL="0" rtl="0" algn="ctr">
              <a:lnSpc>
                <a:spcPct val="115000"/>
              </a:lnSpc>
              <a:spcBef>
                <a:spcPts val="0"/>
              </a:spcBef>
              <a:spcAft>
                <a:spcPts val="0"/>
              </a:spcAft>
              <a:buSzPts val="1100"/>
              <a:buNone/>
            </a:pPr>
            <a:r>
              <a:rPr lang="en" sz="1200">
                <a:solidFill>
                  <a:srgbClr val="F3F3F3"/>
                </a:solidFill>
                <a:latin typeface="Montserrat Medium"/>
                <a:ea typeface="Montserrat Medium"/>
                <a:cs typeface="Montserrat Medium"/>
                <a:sym typeface="Montserrat Medium"/>
              </a:rPr>
              <a:t>In a world where 500,000 online predators are active daily, our impact extends to vulnerable children, offering a safer online experience.</a:t>
            </a:r>
            <a:endParaRPr sz="1200">
              <a:solidFill>
                <a:srgbClr val="F3F3F3"/>
              </a:solidFill>
              <a:latin typeface="Montserrat Medium"/>
              <a:ea typeface="Montserrat Medium"/>
              <a:cs typeface="Montserrat Medium"/>
              <a:sym typeface="Montserrat Medium"/>
            </a:endParaRPr>
          </a:p>
          <a:p>
            <a:pPr indent="0" lvl="0" marL="0" marR="0" rtl="0" algn="ctr">
              <a:lnSpc>
                <a:spcPct val="100000"/>
              </a:lnSpc>
              <a:spcBef>
                <a:spcPts val="0"/>
              </a:spcBef>
              <a:spcAft>
                <a:spcPts val="0"/>
              </a:spcAft>
              <a:buNone/>
            </a:pPr>
            <a:r>
              <a:t/>
            </a:r>
            <a:endParaRPr sz="1200">
              <a:solidFill>
                <a:srgbClr val="F3F3F3"/>
              </a:solidFill>
              <a:latin typeface="Montserrat Medium"/>
              <a:ea typeface="Montserrat Medium"/>
              <a:cs typeface="Montserrat Medium"/>
              <a:sym typeface="Montserrat Medium"/>
            </a:endParaRPr>
          </a:p>
        </p:txBody>
      </p:sp>
      <p:pic>
        <p:nvPicPr>
          <p:cNvPr id="282" name="Google Shape;282;p33"/>
          <p:cNvPicPr preferRelativeResize="0"/>
          <p:nvPr/>
        </p:nvPicPr>
        <p:blipFill>
          <a:blip r:embed="rId3">
            <a:alphaModFix/>
          </a:blip>
          <a:stretch>
            <a:fillRect/>
          </a:stretch>
        </p:blipFill>
        <p:spPr>
          <a:xfrm>
            <a:off x="8355775" y="4363675"/>
            <a:ext cx="728950" cy="728950"/>
          </a:xfrm>
          <a:prstGeom prst="rect">
            <a:avLst/>
          </a:prstGeom>
          <a:noFill/>
          <a:ln>
            <a:noFill/>
          </a:ln>
        </p:spPr>
      </p:pic>
      <p:pic>
        <p:nvPicPr>
          <p:cNvPr id="283" name="Google Shape;283;p33"/>
          <p:cNvPicPr preferRelativeResize="0"/>
          <p:nvPr/>
        </p:nvPicPr>
        <p:blipFill>
          <a:blip r:embed="rId4">
            <a:alphaModFix/>
          </a:blip>
          <a:stretch>
            <a:fillRect/>
          </a:stretch>
        </p:blipFill>
        <p:spPr>
          <a:xfrm>
            <a:off x="0" y="0"/>
            <a:ext cx="1306500" cy="1306500"/>
          </a:xfrm>
          <a:prstGeom prst="rect">
            <a:avLst/>
          </a:prstGeom>
          <a:noFill/>
          <a:ln>
            <a:noFill/>
          </a:ln>
        </p:spPr>
      </p:pic>
      <p:sp>
        <p:nvSpPr>
          <p:cNvPr id="284" name="Google Shape;284;p33"/>
          <p:cNvSpPr/>
          <p:nvPr/>
        </p:nvSpPr>
        <p:spPr>
          <a:xfrm>
            <a:off x="7940907" y="-1478592"/>
            <a:ext cx="2978257" cy="2978257"/>
          </a:xfrm>
          <a:custGeom>
            <a:rect b="b" l="l" r="r" t="t"/>
            <a:pathLst>
              <a:path extrusionOk="0" h="5956513" w="5956513">
                <a:moveTo>
                  <a:pt x="0" y="0"/>
                </a:moveTo>
                <a:lnTo>
                  <a:pt x="5956513" y="0"/>
                </a:lnTo>
                <a:lnTo>
                  <a:pt x="5956513" y="5956513"/>
                </a:lnTo>
                <a:lnTo>
                  <a:pt x="0" y="5956513"/>
                </a:lnTo>
                <a:lnTo>
                  <a:pt x="0" y="0"/>
                </a:lnTo>
                <a:close/>
              </a:path>
            </a:pathLst>
          </a:custGeom>
          <a:blipFill rotWithShape="1">
            <a:blip r:embed="rId5">
              <a:alphaModFix/>
            </a:blip>
            <a:stretch>
              <a:fillRect b="0" l="0" r="0" t="0"/>
            </a:stretch>
          </a:blipFill>
          <a:ln>
            <a:noFill/>
          </a:ln>
        </p:spPr>
      </p:sp>
      <p:sp>
        <p:nvSpPr>
          <p:cNvPr id="285" name="Google Shape;285;p33"/>
          <p:cNvSpPr/>
          <p:nvPr/>
        </p:nvSpPr>
        <p:spPr>
          <a:xfrm>
            <a:off x="-1630255" y="3845233"/>
            <a:ext cx="2978257" cy="2978257"/>
          </a:xfrm>
          <a:custGeom>
            <a:rect b="b" l="l" r="r" t="t"/>
            <a:pathLst>
              <a:path extrusionOk="0" h="5956513" w="5956513">
                <a:moveTo>
                  <a:pt x="0" y="0"/>
                </a:moveTo>
                <a:lnTo>
                  <a:pt x="5956513" y="0"/>
                </a:lnTo>
                <a:lnTo>
                  <a:pt x="5956513" y="5956513"/>
                </a:lnTo>
                <a:lnTo>
                  <a:pt x="0" y="5956513"/>
                </a:lnTo>
                <a:lnTo>
                  <a:pt x="0" y="0"/>
                </a:lnTo>
                <a:close/>
              </a:path>
            </a:pathLst>
          </a:custGeom>
          <a:blipFill rotWithShape="1">
            <a:blip r:embed="rId5">
              <a:alphaModFix/>
            </a:blip>
            <a:stretch>
              <a:fillRect b="0" l="0" r="0" t="0"/>
            </a:stretch>
          </a:blipFill>
          <a:ln>
            <a:noFill/>
          </a:ln>
        </p:spPr>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